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SpecialPlsOnTitleSld="0">
  <p:sldMasterIdLst>
    <p:sldMasterId id="2147483660" r:id="rId5"/>
    <p:sldMasterId id="2147483694" r:id="rId6"/>
  </p:sldMasterIdLst>
  <p:notesMasterIdLst>
    <p:notesMasterId r:id="rId7"/>
  </p:notesMasterIdLst>
  <p:handoutMasterIdLst>
    <p:handoutMasterId r:id="rId8"/>
  </p:handoutMasterIdLst>
  <p:sldIdLst>
    <p:sldId id="711" r:id="rId9"/>
    <p:sldId id="715" r:id="rId10"/>
    <p:sldId id="719" r:id="rId11"/>
    <p:sldId id="720" r:id="rId12"/>
    <p:sldId id="718" r:id="rId13"/>
    <p:sldId id="721" r:id="rId14"/>
    <p:sldId id="713" r:id="rId15"/>
    <p:sldId id="722" r:id="rId16"/>
    <p:sldId id="714" r:id="rId17"/>
    <p:sldId id="717" r:id="rId18"/>
  </p:sldIdLst>
  <p:sldSz cx="7620000" cy="5715000"/>
  <p:notesSz cx="7099300" cy="10234930"/>
  <p:defaultTextStyle>
    <a:lvl1pPr marL="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1pPr>
    <a:lvl2pPr marL="35687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2pPr>
    <a:lvl3pPr marL="71310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3pPr>
    <a:lvl4pPr marL="106997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4pPr>
    <a:lvl5pPr marL="142621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5pPr>
    <a:lvl6pPr marL="178308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6pPr>
    <a:lvl7pPr marL="213995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7pPr>
    <a:lvl8pPr marL="249618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8pPr>
    <a:lvl9pPr marL="285305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41344222" val="1222" rev64="64" revOS="3"/>
      <pr:smFileRevision xmlns:pr="smNativeData" xmlns="smNativeData" dt="1741344222" val="101"/>
      <pr:guideOptions xmlns:pr="smNativeData" xmlns="smNativeData" dt="1741344222" snapToBorders="1" snapToGuides="1"/>
      <pr:pdfExportOpt xmlns:pr="smNativeData" xmlns="smNativeData" dt="1741344222" pagesRangeIndex="1" pagesSelectionIndex="0" qualityIndex="2" embedFonts="2" pdfaType="0" useJpegs="1" useSubsetFonts="1" useAlpha="1" relativeLinks="0" taggedPdf="1" pane="0" zoom="0" zoomContents="100" layout="0" includeDoc="0" viewFlags="0" openViewer="1" jpegQuality="89" flags="252" layoutIndex="0" exportSlideNames="0" dpi="1" resample="1" name="/media/schwindt/DATA/3000 Teaching/3400 MyClasses/WaWi-local/2025 SoSe/Wasserwirtschaft-Chpt-41-HochwasserAddOn-Wieslauf.pdf" map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 showGuides="1">
      <p:cViewPr varScale="1">
        <p:scale>
          <a:sx n="114" d="100"/>
          <a:sy n="114" d="100"/>
        </p:scale>
        <p:origin x="1349" y="178"/>
      </p:cViewPr>
      <p:guideLst x="0" y="0">
        <p:guide orient="horz" pos="872"/>
        <p:guide orient="horz" pos="3206"/>
        <p:guide pos="245"/>
        <p:guide pos="4554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8" d="100"/>
        <a:sy n="18" d="100"/>
      </p:scale>
      <p:origin x="0" y="0"/>
    </p:cViewPr>
  </p:sorterViewPr>
  <p:notesViewPr>
    <p:cSldViewPr snapToGrid="0" snapToObjects="1" showGuides="1">
      <p:cViewPr>
        <p:scale>
          <a:sx n="114" d="100"/>
          <a:sy n="114" d="100"/>
        </p:scale>
        <p:origin x="1349" y="178"/>
      </p:cViewPr>
      <p:guideLst x="0" y="0">
        <p:guide orient="horz" pos="3223"/>
        <p:guide pos="2236"/>
      </p:guideLst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/Relationships>
</file>

<file path=ppt/handoutMasters/_rels/handout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wBAACUKAAA1Q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1780"/>
            <a:ext cx="6111875" cy="51371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12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en-us" b="1" cap="none"/>
              <a:t>Titel </a:t>
            </a:r>
            <a:r>
              <a:rPr lang="en-us" b="1" cap="none"/>
              <a:t>der </a:t>
            </a:r>
            <a:r>
              <a:rPr lang="en-us" b="1" cap="none"/>
              <a:t>Präsentation</a:t>
            </a:r>
            <a:endParaRPr lang="en-us" b="1" cap="none"/>
          </a:p>
        </p:txBody>
      </p:sp>
      <p:sp>
        <p:nvSpPr>
          <p:cNvPr id="3" name="Datums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yIAAHA8AAAMJwAAbj0AABAAAAAmAAAACAAAAL+fAAAAAAAAMAAAABQAAAAAAAAAAAD//wAAAQAAAP//AAABAA=="/>
              </a:ext>
            </a:extLst>
          </p:cNvSpPr>
          <p:nvPr>
            <p:ph type="dt" sz="quarter" idx="10"/>
          </p:nvPr>
        </p:nvSpPr>
        <p:spPr>
          <a:xfrm>
            <a:off x="5676265" y="9824720"/>
            <a:ext cx="671195" cy="1612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 lang="en-us" sz="12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 algn="l">
              <a:defRPr lang="en-us"/>
            </a:pPr>
            <a:fld id="{1E8BC656-18F3-DE30-BD33-EE65887D4BBB}" type="datetime1">
              <a:rPr lang="de-de" sz="800" cap="none"/>
              <a:t>30.01.2025</a:t>
            </a:fld>
            <a:endParaRPr lang="en-us" sz="800" cap="none"/>
          </a:p>
        </p:txBody>
      </p:sp>
      <p:sp>
        <p:nvSpPr>
          <p:cNvPr id="4" name="Fußzeilen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HA8AACjHwAAbj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4720"/>
            <a:ext cx="4658360" cy="1612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12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en-us" sz="800" cap="none"/>
              <a:t>Universität Stuttgart</a:t>
            </a:r>
            <a:endParaRPr lang="en-us" sz="800" cap="none"/>
          </a:p>
        </p:txBody>
      </p:sp>
      <p:sp>
        <p:nvSpPr>
          <p:cNvPr id="5" name="Foliennummer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7icAAHA8AAA5KgAAbj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0970" y="9824720"/>
            <a:ext cx="372745" cy="1612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 lang="en-us" sz="12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 algn="l">
              <a:defRPr lang="en-us"/>
            </a:pPr>
            <a:fld id="{51B069C0-8EBC-E59F-F208-78CA2746042D}" type="slidenum">
              <a:rPr lang="en-us" sz="800" cap="none"/>
              <a:t>‹#›</a:t>
            </a:fld>
            <a:endParaRPr lang="en-us" sz="800"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1200" b="1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Titel </a:t>
            </a:r>
            <a:r>
              <a:t>der </a:t>
            </a:r>
            <a:r>
              <a:t>Präsentation</a:t>
            </a:r>
          </a:p>
        </p:txBody>
      </p:sp>
      <p:sp>
        <p:nvSpPr>
          <p:cNvPr id="3" name="Datums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+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8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fld id="{5B01A10E-40B6-5457-F8B9-B602EFF70EE3}" type="datetime1">
              <a:t>1/30/2025</a:t>
            </a:fld>
          </a:p>
        </p:txBody>
      </p:sp>
      <p:sp>
        <p:nvSpPr>
          <p:cNvPr id="4" name="Folienbildplatzhalter 3"/>
          <p:cNvSpPr>
            <a:spLocks noGrp="1" noChangeArrowheads="1"/>
            <a:extLst>
              <a:ext uri="smNativeData">
                <pr:smNativeData xmlns:pr="smNativeData" xmlns="smNativeData" val="SMDATA_16_3s3KZxMAAAAlAAAAZAAAAC0AAAAAlQAAAEsAAACVAAAASw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BAAAAAAAAADIyMgkK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8fAAD/Hw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headEnd type="none"/>
            <a:tailEnd type="none"/>
          </a:ln>
        </p:spPr>
        <p:txBody>
          <a:bodyPr vert="horz" wrap="square" lIns="94615" tIns="47625" rIns="94615" bIns="47625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</a:p>
        </p:txBody>
      </p:sp>
      <p:sp>
        <p:nvSpPr>
          <p:cNvPr id="5" name="Notize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IyMg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D/Hw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 kern="1" cap="none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 kern="1" cap="none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 kern="1" cap="none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 kern="1" cap="none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6" name="Fußzeilenplatzhalter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IyMg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D/Hw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8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Universität Stuttgart</a:t>
            </a:r>
          </a:p>
        </p:txBody>
      </p:sp>
      <p:sp>
        <p:nvSpPr>
          <p:cNvPr id="7" name="Foliennummernplatzhalter 6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IyMg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D/Hw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8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fld id="{4F6133E8-A6A2-34C5-ECD9-50907D971A05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180975" marR="0" indent="-180975" algn="l" defTabSz="713105">
      <a:lnSpc>
        <a:spcPct val="120000"/>
      </a:lnSpc>
      <a:spcBef>
        <a:spcPts val="0"/>
      </a:spcBef>
      <a:spcAft>
        <a:spcPts val="0"/>
      </a:spcAft>
      <a:buClr>
        <a:schemeClr val="accent1"/>
      </a:buClr>
      <a:buSzTx/>
      <a:buFont typeface="Arial" pitchFamily="1" charset="0"/>
      <a:buChar char="•"/>
      <a:tabLst/>
      <a:defRPr lang="en-us" sz="1000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1pPr>
    <a:lvl2pPr marL="358775" marR="0" indent="-177800" algn="l" defTabSz="713105">
      <a:lnSpc>
        <a:spcPct val="120000"/>
      </a:lnSpc>
      <a:spcBef>
        <a:spcPts val="0"/>
      </a:spcBef>
      <a:spcAft>
        <a:spcPts val="0"/>
      </a:spcAft>
      <a:buClrTx/>
      <a:buSzTx/>
      <a:buFont typeface="Arial" pitchFamily="1" charset="0"/>
      <a:buChar char="•"/>
      <a:tabLst/>
      <a:defRPr lang="en-us" sz="1000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2pPr>
    <a:lvl3pPr marL="538480" marR="0" indent="-179705" algn="l" defTabSz="713105">
      <a:lnSpc>
        <a:spcPct val="120000"/>
      </a:lnSpc>
      <a:spcBef>
        <a:spcPts val="0"/>
      </a:spcBef>
      <a:spcAft>
        <a:spcPts val="0"/>
      </a:spcAft>
      <a:buClrTx/>
      <a:buSzTx/>
      <a:buFont typeface="Arial" pitchFamily="1" charset="0"/>
      <a:buChar char="•"/>
      <a:tabLst/>
      <a:defRPr lang="en-us" sz="1000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3pPr>
    <a:lvl4pPr marL="719455" marR="0" indent="-180975" algn="l" defTabSz="713105">
      <a:lnSpc>
        <a:spcPct val="120000"/>
      </a:lnSpc>
      <a:spcBef>
        <a:spcPts val="0"/>
      </a:spcBef>
      <a:spcAft>
        <a:spcPts val="0"/>
      </a:spcAft>
      <a:buClrTx/>
      <a:buSzTx/>
      <a:buFont typeface="Arial" pitchFamily="1" charset="0"/>
      <a:buChar char="•"/>
      <a:tabLst/>
      <a:defRPr lang="en-us" sz="1000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4pPr>
    <a:lvl5pPr marL="897255" marR="0" indent="-177800" algn="l" defTabSz="713105">
      <a:lnSpc>
        <a:spcPct val="120000"/>
      </a:lnSpc>
      <a:spcBef>
        <a:spcPts val="0"/>
      </a:spcBef>
      <a:spcAft>
        <a:spcPts val="0"/>
      </a:spcAft>
      <a:buClrTx/>
      <a:buSzTx/>
      <a:buFont typeface="Arial" pitchFamily="1" charset="0"/>
      <a:buChar char="•"/>
      <a:tabLst/>
      <a:defRPr lang="en-us" sz="1000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5pPr>
    <a:lvl6pPr marL="178308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935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6pPr>
    <a:lvl7pPr marL="213995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935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7pPr>
    <a:lvl8pPr marL="249618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935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8pPr>
    <a:lvl9pPr marL="285305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935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themeOverride" Target="../theme/themeOverr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themeOverride" Target="../theme/themeOverride10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themeOverride" Target="../theme/themeOverr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themeOverride" Target="../theme/themeOverr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themeOverride" Target="../theme/themeOverr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themeOverride" Target="../theme/themeOverr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themeOverride" Target="../theme/themeOverr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themeOverride" Target="../theme/themeOverr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themeOverride" Target="../theme/themeOverr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ChangeArrowheads="1"/>
            <a:extLst>
              <a:ext uri="smNativeData">
                <pr:smNativeData xmlns:pr="smNativeData" xmlns="smNativeData" val="SMDATA_16_3s3KZx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AEOAAAAAAAAMAAAABQAAAAAAAAAAAD//wAAAQAAAP//AAABAA=="/>
              </a:ext>
            </a:extLst>
          </p:cNvSpPr>
          <p:nvPr>
            <p:ph type="sldImg"/>
          </p:nvPr>
        </p:nvSpPr>
        <p:spPr>
          <a:xfrm>
            <a:off x="311150" y="1129030"/>
            <a:ext cx="4606925" cy="3454400"/>
          </a:xfrm>
        </p:spPr>
      </p:sp>
      <p:sp>
        <p:nvSpPr>
          <p:cNvPr id="3" name="Notizen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AEOAAAAAAAAMAAAABQAAAAAAAAAAAD//wAAAQAAAP//AAABAA=="/>
              </a:ext>
            </a:extLst>
          </p:cNvSpPr>
          <p:nvPr>
            <p:ph type="body" idx="1"/>
          </p:nvPr>
        </p:nvSpPr>
        <p:spPr>
          <a:xfrm>
            <a:off x="484505" y="4925695"/>
            <a:ext cx="6111875" cy="4029710"/>
          </a:xfrm>
        </p:spPr>
        <p:txBody>
          <a:bodyPr/>
          <a:lstStyle/>
          <a:p>
            <a:pPr>
              <a:defRPr lang="en-us" kern="1" cap="none"/>
            </a:pPr>
          </a:p>
        </p:txBody>
      </p:sp>
      <p:sp>
        <p:nvSpPr>
          <p:cNvPr id="4" name="Foliennummern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AEO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</p:spPr>
        <p:txBody>
          <a:bodyPr/>
          <a:lstStyle/>
          <a:p>
            <a:pPr>
              <a:defRPr lang="en-us"/>
            </a:pPr>
            <a:fld id="{2DADFAC3-8DC0-F80C-8E15-7B59B45B782E}" type="slidenum"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ChangeArrowheads="1"/>
            <a:extLst>
              <a:ext uri="smNativeData">
                <pr:smNativeData xmlns:pr="smNativeData" xmlns="smNativeData" val="SMDATA_16_3s3KZx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BlZm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I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ChangeArrowheads="1"/>
            <a:extLst>
              <a:ext uri="smNativeData">
                <pr:smNativeData xmlns:pr="smNativeData" xmlns="smNativeData" val="SMDATA_16_3s3KZx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I1MC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FBT0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ChangeArrowheads="1"/>
            <a:extLst>
              <a:ext uri="smNativeData">
                <pr:smNativeData xmlns:pr="smNativeData" xmlns="smNativeData" val="SMDATA_16_3s3KZx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ChangeArrowheads="1"/>
            <a:extLst>
              <a:ext uri="smNativeData">
                <pr:smNativeData xmlns:pr="smNativeData" xmlns="smNativeData" val="SMDATA_16_3s3KZx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4O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ChangeArrowheads="1"/>
            <a:extLst>
              <a:ext uri="smNativeData">
                <pr:smNativeData xmlns:pr="smNativeData" xmlns="smNativeData" val="SMDATA_16_3s3KZx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8P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Hh4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ChangeArrowheads="1"/>
            <a:extLst>
              <a:ext uri="smNativeData">
                <pr:smNativeData xmlns:pr="smNativeData" xmlns="smNativeData" val="SMDATA_16_3s3KZx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wv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ChangeArrowheads="1"/>
            <a:extLst>
              <a:ext uri="smNativeData">
                <pr:smNativeData xmlns:pr="smNativeData" xmlns="smNativeData" val="SMDATA_16_3s3KZx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giIH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ChangeArrowheads="1"/>
            <a:extLst>
              <a:ext uri="smNativeData">
                <pr:smNativeData xmlns:pr="smNativeData" xmlns="smNativeData" val="SMDATA_16_3s3KZx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c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rv9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ChangeArrowheads="1"/>
            <a:extLst>
              <a:ext uri="smNativeData">
                <pr:smNativeData xmlns:pr="smNativeData" xmlns="smNativeData" val="SMDATA_16_3s3KZx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YQk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NH///8AAAAA4C4AACgjAAAQAAAAJgAAAAgAAAD//////////zAAAAAUAAAAAAAAAAAA//8AAAEAAAD//wAAAQA="/>
              </a:ext>
            </a:extLst>
          </p:cNvPicPr>
          <p:nvPr/>
        </p:nvPicPr>
        <p:blipFill>
          <a:blip r:embed="rId2"/>
          <a:srcRect l="24010" t="0" r="0" b="0"/>
          <a:stretch>
            <a:fillRect/>
          </a:stretch>
        </p:blipFill>
        <p:spPr>
          <a:xfrm>
            <a:off x="-29845" y="0"/>
            <a:ext cx="7649845" cy="5715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itle 1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wAcAAAAAAAACAAAAAAAAAAEAAABQAAAAAAAAAAAA8D8AAAAAAADwPwAAAAAAAOA/AAAAAAAA4D8AAAAAAADgPwAAAAAAAOA/AAAAAAAA4D8AAAAAAADgPwAAAAAAAOA/AAAAAAAA4D8CAAAAjAAAAAEAAAAAAAAAPkRMAP///wgW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kRMAAAAAAEAAAAAAAAAAAAAAAAAAAAAAAAAAAAAAAAAAAAAAAAAAAAAAAJ/f38AAAAAA8zMzADAwP8Af39/AAAAAAAAAAAAAAAAAAAAAAAAAAAAIQAAABgAAAAUAAAAeRcAAGEHAACeLQAAhx0AABAAAAAmAAAACAAAAD2RAAB/4OEBMAAAABQAAAAAAAAA/Er//wS1AAD8Sv//BLUAAA=="/>
              </a:ext>
            </a:extLst>
          </p:cNvSpPr>
          <p:nvPr>
            <p:ph type="ctrTitle"/>
          </p:nvPr>
        </p:nvSpPr>
        <p:spPr>
          <a:xfrm>
            <a:off x="3815715" y="1199515"/>
            <a:ext cx="3599815" cy="3600450"/>
          </a:xfrm>
          <a:prstGeom prst="ellipse">
            <a:avLst/>
          </a:prstGeom>
          <a:solidFill>
            <a:srgbClr val="3E444C">
              <a:alpha val="78000"/>
            </a:srgbClr>
          </a:solidFill>
          <a:effectLst/>
        </p:spPr>
        <p:txBody>
          <a:bodyPr vert="horz" wrap="square" lIns="0" tIns="0" rIns="0" bIns="1259840" numCol="1" spcCol="215900" anchor="b">
            <a:prstTxWarp prst="textNoShape">
              <a:avLst/>
            </a:prstTxWarp>
          </a:bodyPr>
          <a:lstStyle>
            <a:lvl1pPr marL="0" indent="0" algn="l">
              <a:lnSpc>
                <a:spcPct val="90000"/>
              </a:lnSpc>
              <a:defRPr lang="en-us" sz="2400" b="1" cap="none" baseline="0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br/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4" name="Subtitle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RoAAO4TAABSKwAAkRYAABAAAAAmAAAACAAAAD2Q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4341495" y="3239770"/>
            <a:ext cx="2700655" cy="4286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l">
              <a:lnSpc>
                <a:spcPct val="100000"/>
              </a:lnSpc>
              <a:buNone/>
              <a:defRPr lang="en-us" sz="1200" cap="none">
                <a:solidFill>
                  <a:schemeClr val="bg1"/>
                </a:solidFill>
              </a:defRPr>
            </a:lvl1pPr>
            <a:lvl2pPr marL="285750" indent="0" algn="ctr">
              <a:buNone/>
              <a:defRPr lang="en-us" sz="1250" cap="none"/>
            </a:lvl2pPr>
            <a:lvl3pPr marL="571500" indent="0" algn="ctr">
              <a:buNone/>
              <a:defRPr lang="en-us" sz="1125" cap="none"/>
            </a:lvl3pPr>
            <a:lvl4pPr marL="857250" indent="0" algn="ctr">
              <a:buNone/>
              <a:defRPr lang="en-us" sz="1000" cap="none"/>
            </a:lvl4pPr>
            <a:lvl5pPr marL="1143000" indent="0" algn="ctr">
              <a:buNone/>
              <a:defRPr lang="en-us" sz="1000" cap="none"/>
            </a:lvl5pPr>
            <a:lvl6pPr marL="1428750" indent="0" algn="ctr">
              <a:buNone/>
              <a:defRPr lang="en-us" sz="1000" cap="none"/>
            </a:lvl6pPr>
            <a:lvl7pPr marL="1714500" indent="0" algn="ctr">
              <a:buNone/>
              <a:defRPr lang="en-us" sz="1000" cap="none"/>
            </a:lvl7pPr>
            <a:lvl8pPr marL="2000250" indent="0" algn="ctr">
              <a:buNone/>
              <a:defRPr lang="en-us" sz="1000" cap="none"/>
            </a:lvl8pPr>
            <a:lvl9pPr marL="2286000" indent="0" algn="ctr">
              <a:buNone/>
              <a:defRPr lang="en-us" sz="1000" cap="none"/>
            </a:lvl9pPr>
          </a:lstStyle>
          <a:p>
            <a:pPr>
              <a:defRPr lang="en-us"/>
            </a:pPr>
            <a:r>
              <a:rPr lang="de-de" cap="none"/>
              <a:t>Formatvorlage </a:t>
            </a:r>
            <a:r>
              <a:rPr lang="de-de" cap="none"/>
              <a:t>des </a:t>
            </a:r>
            <a:r>
              <a:rPr lang="de-de" cap="none"/>
              <a:t>Untertitelmasters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5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BAAAAAAAAAAEAAABQAAAAAAAAAAAA8D8AAAAAAADwPwAAAAAAAOA/AAAAAAAA4D8AAAAAAADgPwAAAAAAAOA/AAAAAAAA4D8AAAAAAADgPwAAAAAAAOA/AAAAAAAA4D8CAAAAjAAAAAEAAAAAAAAA////CP///wgM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J/f38AAAAAA8zMzADAwP8Af39/AAAAAAAAAAAAAAAAAAAAAAAAAAAAIQAAABgAAAAUAAAAuSQAABIZAACQLAAA6SAAABAgAAAmAAAACAAAAL2RAAB/ACAAMAAAABQAAAAAAAAA/Er//wS1AAD8Sv//BLUAAA=="/>
              </a:ext>
            </a:extLst>
          </p:cNvSpPr>
          <p:nvPr>
            <p:ph idx="11"/>
          </p:nvPr>
        </p:nvSpPr>
        <p:spPr>
          <a:xfrm>
            <a:off x="5969635" y="4075430"/>
            <a:ext cx="1274445" cy="1274445"/>
          </a:xfrm>
          <a:prstGeom prst="ellipse">
            <a:avLst/>
          </a:prstGeom>
          <a:solidFill>
            <a:schemeClr val="bg1">
              <a:alpha val="88000"/>
            </a:schemeClr>
          </a:solidFill>
        </p:spPr>
        <p:txBody>
          <a:bodyPr vert="horz" wrap="non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lang="en-us" sz="1200" b="1" cap="none">
                <a:solidFill>
                  <a:schemeClr val="tx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Vorname </a:t>
            </a:r>
            <a:br/>
            <a:r>
              <a:rPr lang="de-de" cap="none"/>
              <a:t>Name</a:t>
            </a:r>
            <a:endParaRPr lang="de-de" cap="none"/>
          </a:p>
        </p:txBody>
      </p:sp>
      <p:pic>
        <p:nvPicPr>
          <p:cNvPr id="6" name="Grafik 6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Box 15"/>
          <p:cNvSpPr>
            <a:extLst>
              <a:ext uri="smNativeData">
                <pr:smNativeData xmlns:pr="smNativeData" xmlns="smNativeData" val="SMDATA_16_3s3KZxMAAAAlAAAAZAAAAA0AAAAAkAAAAC8AAADsAAAAXgAAAAAAAAAAAAAAAAAAAAEAAABQAAAAAAAAAAAA4D8AAAAAAADgPwAAAAAAAOA/AAAAAAAA4D8AAAAAAADgPwAAAAAAAOA/AAAAAAAA4D8AAAAAAADgPwAAAAAAAOA/AAAAAAAA4D8CAAAAjAAAAAEAAAAAAAAA////C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D5ETAJ/f38An5mYA8zMzADAwP8Af39/AAAAAAAAAAAAAAAAAAAAAAAAAAAAIQAAABgAAAAUAAAA0f///5kAAABGGgAA/wMAABAAAAAmAAAACAAAAP//////////MAAAABQAAAAAAAAAAAD//wAAAQAAAP//AAABAA=="/>
              </a:ext>
            </a:extLst>
          </p:cNvSpPr>
          <p:nvPr/>
        </p:nvSpPr>
        <p:spPr>
          <a:xfrm>
            <a:off x="-29845" y="97155"/>
            <a:ext cx="4300855" cy="552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29845" rIns="149860" bIns="59690" numCol="1" spcCol="215900" anchor="t"/>
          <a:lstStyle>
            <a:lvl1pPr marL="285750" indent="-285750"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1pPr>
            <a:lvl2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2pPr>
            <a:lvl3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3pPr>
            <a:lvl4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4pPr>
            <a:lvl5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5pPr>
            <a:lvl6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6pPr>
            <a:lvl7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7pPr>
            <a:lvl8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8pPr>
            <a:lvl9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9pPr>
          </a:lstStyle>
          <a:p>
            <a:pPr algn="l">
              <a:defRPr lang="en-us"/>
            </a:pP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Lehrstuhl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für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Wasserbau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und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Wassermengenwirtschaft</a:t>
            </a:r>
            <a:endParaRPr lang="de-de" sz="1000" cap="none">
              <a:solidFill>
                <a:srgbClr val="000000"/>
              </a:solidFill>
              <a:latin typeface="Arial" pitchFamily="1" charset="0"/>
              <a:ea typeface="Arial" pitchFamily="1" charset="0"/>
              <a:cs typeface="Arial" pitchFamily="1" charset="0"/>
            </a:endParaRPr>
          </a:p>
          <a:p>
            <a:pPr algn="l">
              <a:defRPr lang="en-us"/>
            </a:pP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Institut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für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Wasser-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und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Umweltsystemmodellierung</a:t>
            </a:r>
            <a:endParaRPr lang="de-de" sz="1000" cap="none">
              <a:solidFill>
                <a:srgbClr val="000000"/>
              </a:solidFill>
              <a:latin typeface="Arial" pitchFamily="1" charset="0"/>
              <a:ea typeface="Arial" pitchFamily="1" charset="0"/>
              <a:cs typeface="Arial" pitchFamily="1" charset="0"/>
            </a:endParaRPr>
          </a:p>
          <a:p>
            <a:pPr algn="l">
              <a:defRPr lang="en-us"/>
            </a:pP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Prof.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Dr.-Ing.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Silke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Wieprecht</a:t>
            </a:r>
            <a:endParaRPr lang="de-de" sz="1000" cap="none">
              <a:latin typeface="Arial" pitchFamily="1" charset="0"/>
              <a:ea typeface="Arial" pitchFamily="1" charset="0"/>
              <a:cs typeface="Arial" pitchFamily="1" charset="0"/>
            </a:endParaRPr>
          </a:p>
        </p:txBody>
      </p:sp>
      <p:pic>
        <p:nvPicPr>
          <p:cNvPr id="8" name="Picture 13" descr="050213_Logo_LWW_aktuell2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A0VAAD6AAAAXhkAAFkD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422015" y="158750"/>
            <a:ext cx="701675" cy="3854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H8IAACzFgAATx8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389890" y="1381125"/>
            <a:ext cx="3300095" cy="370840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3" name="Content Placeholder 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RgAAH8IAAB5LAAATh8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3930015" y="1381125"/>
            <a:ext cx="3299460" cy="3707765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4" name="Footer Placeholder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5" name="Slide Number Placeholder 6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9F91950-1EA4-ACEF-EA41-E8BA570F1CBD}" type="slidenum">
              <a:rPr lang="de-de" cap="none"/>
              <a:t>‹#›</a:t>
            </a:fld>
            <a:endParaRPr lang="de-de" cap="none"/>
          </a:p>
        </p:txBody>
      </p:sp>
      <p:sp>
        <p:nvSpPr>
          <p:cNvPr id="6" name="Titel 9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7" name="Text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pic>
        <p:nvPicPr>
          <p:cNvPr id="8" name="Picture 10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IgIAACzFgAAAQoAABAAAAAmAAAACAAAAL2QAAAAAAAAMAAAABQAAAAAAAAAAAD//wAAAQAAAP//AAABAA=="/>
              </a:ext>
            </a:extLst>
          </p:cNvSpPr>
          <p:nvPr>
            <p:ph idx="1"/>
          </p:nvPr>
        </p:nvSpPr>
        <p:spPr>
          <a:xfrm>
            <a:off x="389890" y="1386840"/>
            <a:ext cx="3300095" cy="239395"/>
          </a:xfr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1400" b="0" cap="all" baseline="0">
                <a:solidFill>
                  <a:schemeClr val="accent1"/>
                </a:solidFill>
              </a:defRPr>
            </a:lvl1pPr>
            <a:lvl2pPr marL="285750" indent="0">
              <a:buNone/>
              <a:defRPr lang="en-us" sz="1250" b="1" cap="none"/>
            </a:lvl2pPr>
            <a:lvl3pPr marL="571500" indent="0">
              <a:buNone/>
              <a:defRPr lang="en-us" sz="1125" b="1" cap="none"/>
            </a:lvl3pPr>
            <a:lvl4pPr marL="857250" indent="0">
              <a:buNone/>
              <a:defRPr lang="en-us" sz="1000" b="1" cap="none"/>
            </a:lvl4pPr>
            <a:lvl5pPr marL="1143000" indent="0">
              <a:buNone/>
              <a:defRPr lang="en-us" sz="1000" b="1" cap="none"/>
            </a:lvl5pPr>
            <a:lvl6pPr marL="1428750" indent="0">
              <a:buNone/>
              <a:defRPr lang="en-us" sz="1000" b="1" cap="none"/>
            </a:lvl6pPr>
            <a:lvl7pPr marL="1714500" indent="0">
              <a:buNone/>
              <a:defRPr lang="en-us" sz="1000" b="1" cap="none"/>
            </a:lvl7pPr>
            <a:lvl8pPr marL="2000250" indent="0">
              <a:buNone/>
              <a:defRPr lang="en-us" sz="1000" b="1" cap="none"/>
            </a:lvl8pPr>
            <a:lvl9pPr marL="2286000" indent="0">
              <a:buNone/>
              <a:defRPr lang="en-us" sz="1000" b="1" cap="none"/>
            </a:lvl9pPr>
          </a:lstStyle>
          <a:p>
            <a:pPr>
              <a:defRPr lang="en-us"/>
            </a:pPr>
            <a:r>
              <a:rPr lang="de-de" cap="all"/>
              <a:t>Textmasterformat </a:t>
            </a:r>
            <a:r>
              <a:rPr lang="de-de" cap="all"/>
              <a:t>bearbeiten</a:t>
            </a:r>
            <a:endParaRPr lang="de-de" cap="all"/>
          </a:p>
        </p:txBody>
      </p:sp>
      <p:sp>
        <p:nvSpPr>
          <p:cNvPr id="3" name="Content Placeholder 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J8KAACzFgAATx8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389890" y="1726565"/>
            <a:ext cx="3300095" cy="336296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4" name="Footer Placehold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G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5" name="Slide Number Placeholder 8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4AF739F-D1C9-FA85-8717-27D03D597172}" type="slidenum">
              <a:rPr lang="de-de" cap="none"/>
              <a:t>‹#›</a:t>
            </a:fld>
            <a:endParaRPr lang="de-de" cap="none"/>
          </a:p>
        </p:txBody>
      </p:sp>
      <p:sp>
        <p:nvSpPr>
          <p:cNvPr id="6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BgAAIgIAAB5LAAAAQoAABAAAAAmAAAACAAAAL2QAAAAAAAAMAAAABQAAAAAAAAAAAD//wAAAQAAAP//AAABAA=="/>
              </a:ext>
            </a:extLst>
          </p:cNvSpPr>
          <p:nvPr>
            <p:ph idx="14"/>
          </p:nvPr>
        </p:nvSpPr>
        <p:spPr>
          <a:xfrm>
            <a:off x="3929380" y="1386840"/>
            <a:ext cx="3300095" cy="239395"/>
          </a:xfr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1400" b="0" cap="all" baseline="0">
                <a:solidFill>
                  <a:schemeClr val="accent1"/>
                </a:solidFill>
              </a:defRPr>
            </a:lvl1pPr>
            <a:lvl2pPr marL="285750" indent="0">
              <a:buNone/>
              <a:defRPr lang="en-us" sz="1250" b="1" cap="none"/>
            </a:lvl2pPr>
            <a:lvl3pPr marL="571500" indent="0">
              <a:buNone/>
              <a:defRPr lang="en-us" sz="1125" b="1" cap="none"/>
            </a:lvl3pPr>
            <a:lvl4pPr marL="857250" indent="0">
              <a:buNone/>
              <a:defRPr lang="en-us" sz="1000" b="1" cap="none"/>
            </a:lvl4pPr>
            <a:lvl5pPr marL="1143000" indent="0">
              <a:buNone/>
              <a:defRPr lang="en-us" sz="1000" b="1" cap="none"/>
            </a:lvl5pPr>
            <a:lvl6pPr marL="1428750" indent="0">
              <a:buNone/>
              <a:defRPr lang="en-us" sz="1000" b="1" cap="none"/>
            </a:lvl6pPr>
            <a:lvl7pPr marL="1714500" indent="0">
              <a:buNone/>
              <a:defRPr lang="en-us" sz="1000" b="1" cap="none"/>
            </a:lvl7pPr>
            <a:lvl8pPr marL="2000250" indent="0">
              <a:buNone/>
              <a:defRPr lang="en-us" sz="1000" b="1" cap="none"/>
            </a:lvl8pPr>
            <a:lvl9pPr marL="2286000" indent="0">
              <a:buNone/>
              <a:defRPr lang="en-us" sz="1000" b="1" cap="none"/>
            </a:lvl9pPr>
          </a:lstStyle>
          <a:p>
            <a:pPr>
              <a:defRPr lang="en-us"/>
            </a:pPr>
            <a:r>
              <a:rPr lang="de-de" cap="all"/>
              <a:t>Textmasterformat </a:t>
            </a:r>
            <a:r>
              <a:rPr lang="de-de" cap="all"/>
              <a:t>bearbeiten</a:t>
            </a:r>
            <a:endParaRPr lang="de-de" cap="all"/>
          </a:p>
        </p:txBody>
      </p:sp>
      <p:sp>
        <p:nvSpPr>
          <p:cNvPr id="7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RgAAJ8KAAB5LAAATx8AABAAAAAmAAAACAAAAAEAAAAAAAAAMAAAABQAAAAAAAAAAAD//wAAAQAAAP//AAABAA=="/>
              </a:ext>
            </a:extLst>
          </p:cNvSpPr>
          <p:nvPr>
            <p:ph idx="15"/>
          </p:nvPr>
        </p:nvSpPr>
        <p:spPr>
          <a:xfrm>
            <a:off x="3930015" y="1726565"/>
            <a:ext cx="3299460" cy="336296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8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9" name="Text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pic>
        <p:nvPicPr>
          <p:cNvPr id="10" name="Picture 10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H8IAADOFwAATx8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389890" y="1381125"/>
            <a:ext cx="3479800" cy="370840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3" name="Footer Placeholder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4" name="Slide Number Placeholder 6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4976775-3B99-C291-D72F-CDC429612198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Objec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GRkAAH8IAAB5LAAArhMAABAAAAAmAAAACAAAAAGAAAB/AAAAMAAAABQAAAAAAAAAAAD//wAAAQAAAP//AAABAA=="/>
              </a:ext>
            </a:extLst>
          </p:cNvSpPr>
          <p:nvPr>
            <p:ph type="pic" sz="quarter" idx="14"/>
          </p:nvPr>
        </p:nvSpPr>
        <p:spPr>
          <a:xfrm>
            <a:off x="4079875" y="1381125"/>
            <a:ext cx="3149600" cy="1818005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6" name="Bildplatzhalter 9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GRkAACAUAAB5LAAATx8AABAAAAAmAAAACAAAAAGAAAB/AAAAMAAAABQAAAAAAAAAAAD//wAAAQAAAP//AAABAA=="/>
              </a:ext>
            </a:extLst>
          </p:cNvSpPr>
          <p:nvPr>
            <p:ph type="pic" sz="quarter" idx="15"/>
          </p:nvPr>
        </p:nvSpPr>
        <p:spPr>
          <a:xfrm>
            <a:off x="4079875" y="3271520"/>
            <a:ext cx="3149600" cy="1818005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7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8" name="Text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pic>
        <p:nvPicPr>
          <p:cNvPr id="9" name="Picture 12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H8IAADQFwAATx8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389890" y="1381125"/>
            <a:ext cx="3481070" cy="370840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3" name="Date Placeholder 4"/>
          <p:cNvSpPr txBox="1">
            <a:spLocks noGrp="1" noChangeArrowheads="1"/>
            <a:extLst>
              <a:ext uri="smNativeData">
                <pr:smNativeData xmlns:pr="smNativeData" xmlns="smNativeData" val="SMDATA_16_3s3KZ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iYAAFQhAAB8KgAAFiIAABAAAAAmAAAACAAAAAGBAAAAAAAAMAAAABQAAAAAAAAAAAD//wAAAQAAAP//AAABAA=="/>
              </a:ext>
            </a:extLst>
          </p:cNvSpPr>
          <p:nvPr>
            <p:ph type="dt" sz="half" idx="10"/>
          </p:nvPr>
        </p:nvSpPr>
        <p:spPr>
          <a:xfrm>
            <a:off x="6305550" y="5417820"/>
            <a:ext cx="600710" cy="123190"/>
          </a:xfrm>
          <a:prstGeom prst="rect">
            <a:avLst/>
          </a:prstGeom>
        </p:spPr>
        <p:txBody>
          <a:bodyPr/>
          <a:lstStyle/>
          <a:p>
            <a:pPr>
              <a:defRPr lang="en-us"/>
            </a:pPr>
            <a:r>
              <a:rPr lang="de-de" cap="none"/>
              <a:t>20.01.2016</a:t>
            </a:r>
            <a:endParaRPr lang="de-de" cap="none"/>
          </a:p>
        </p:txBody>
      </p:sp>
      <p:sp>
        <p:nvSpPr>
          <p:cNvPr id="4" name="Footer Placeholder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5" name="Slide Number Placeholder 6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4BCC9D3-9DA9-E93F-E704-6B6A874A113E}" type="slidenum">
              <a:rPr lang="de-de" cap="none"/>
              <a:t>‹#›</a:t>
            </a:fld>
            <a:endParaRPr lang="de-de" cap="none"/>
          </a:p>
        </p:txBody>
      </p:sp>
      <p:sp>
        <p:nvSpPr>
          <p:cNvPr id="6" name="Bildplatzhalter 9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GRkAAH8IAAB5LAAATx8AABAAAAAmAAAACAAAAAGAAAB/AAAAMAAAABQAAAAAAAAAAAD//wAAAQAAAP//AAABAA=="/>
              </a:ext>
            </a:extLst>
          </p:cNvSpPr>
          <p:nvPr>
            <p:ph type="pic" sz="quarter" idx="14"/>
          </p:nvPr>
        </p:nvSpPr>
        <p:spPr>
          <a:xfrm>
            <a:off x="4079875" y="1381125"/>
            <a:ext cx="3149600" cy="3708400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7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8" name="Text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pic>
        <p:nvPicPr>
          <p:cNvPr id="9" name="Picture 10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Object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nBAAAH8IAAA4IQAAzxUAABAAAAAmAAAACAAAAAGAAAB/AAAAMAAAABQAAAAAAAAAAAD//wAAAQAAAP//AAABAA=="/>
              </a:ext>
            </a:extLst>
          </p:cNvSpPr>
          <p:nvPr>
            <p:ph type="pic" sz="quarter" idx="16"/>
          </p:nvPr>
        </p:nvSpPr>
        <p:spPr>
          <a:xfrm>
            <a:off x="2700020" y="1381125"/>
            <a:ext cx="2700020" cy="2164080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4" name="Objec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nBAAANQVAAA4IQAAKCMAABAAAAAmAAAACAAAAAGAAAB/AAAAMAAAABQAAAAAAAAAAAD//wAAAQAAAP//AAABAA=="/>
              </a:ext>
            </a:extLst>
          </p:cNvSpPr>
          <p:nvPr>
            <p:ph type="pic" sz="quarter" idx="17"/>
          </p:nvPr>
        </p:nvSpPr>
        <p:spPr>
          <a:xfrm>
            <a:off x="2700020" y="3548380"/>
            <a:ext cx="2700020" cy="2166620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5" name="Object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OCEAAH8IAADgLgAAKCMAABAAAAAmAAAACAAAAAGAAAB/AAAAMAAAABQAAAAAAAAAAAD//wAAAQAAAP//AAABAA=="/>
              </a:ext>
            </a:extLst>
          </p:cNvSpPr>
          <p:nvPr>
            <p:ph type="pic" sz="quarter" idx="18"/>
          </p:nvPr>
        </p:nvSpPr>
        <p:spPr>
          <a:xfrm>
            <a:off x="5400040" y="1381125"/>
            <a:ext cx="2219960" cy="4333875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6" name="Bild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AAAAAH8IAACcEAAAzxUAABAAAAAmAAAACAAAAAGAAAB/AAAAMAAAABQAAAAAAAAAAAD//wAAAQAAAP//AAABAA=="/>
              </a:ext>
            </a:extLst>
          </p:cNvSpPr>
          <p:nvPr>
            <p:ph type="pic" sz="quarter" idx="19"/>
          </p:nvPr>
        </p:nvSpPr>
        <p:spPr>
          <a:xfrm>
            <a:off x="0" y="1381125"/>
            <a:ext cx="2700020" cy="2164080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7" name="Objec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AAAAANQVAACcEAAAKCMAABAAAAAmAAAACAAAAAGAAAB/AAAAMAAAABQAAAAAAAAAAAD//wAAAQAAAP//AAABAA=="/>
              </a:ext>
            </a:extLst>
          </p:cNvSpPr>
          <p:nvPr>
            <p:ph type="pic" sz="quarter" idx="20"/>
          </p:nvPr>
        </p:nvSpPr>
        <p:spPr>
          <a:xfrm>
            <a:off x="0" y="3548380"/>
            <a:ext cx="2700020" cy="2166620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8" name="Text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2"/>
          <p:cNvSpPr txBox="1">
            <a:spLocks noGrp="1" noChangeArrowheads="1"/>
            <a:extLst>
              <a:ext uri="smNativeData">
                <pr:smNativeData xmlns:pr="smNativeData" xmlns="smNativeData" val="SMDATA_16_3s3KZ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iYAAFQhAAB8KgAAFiIAABAAAAAmAAAACAAAAAGBAAAAAAAAMAAAABQAAAAAAAAAAAD//wAAAQAAAP//AAABAA=="/>
              </a:ext>
            </a:extLst>
          </p:cNvSpPr>
          <p:nvPr>
            <p:ph type="dt" sz="half" idx="10"/>
          </p:nvPr>
        </p:nvSpPr>
        <p:spPr>
          <a:xfrm>
            <a:off x="6305550" y="5417820"/>
            <a:ext cx="600710" cy="123190"/>
          </a:xfrm>
          <a:prstGeom prst="rect">
            <a:avLst/>
          </a:prstGeom>
        </p:spPr>
        <p:txBody>
          <a:bodyPr/>
          <a:lstStyle/>
          <a:p>
            <a:pPr>
              <a:defRPr lang="en-us"/>
            </a:pPr>
            <a:r>
              <a:rPr lang="de-de" cap="none"/>
              <a:t>20.01.2016</a:t>
            </a:r>
            <a:endParaRPr lang="de-de" cap="none"/>
          </a:p>
        </p:txBody>
      </p:sp>
      <p:sp>
        <p:nvSpPr>
          <p:cNvPr id="3" name="Fußzeilen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4" name="Foliennummer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4EE4246-08F9-BBB4-B756-FEE10C1841AB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Object2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eQIAANwGAADGCAAAKg0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401955" y="1115060"/>
            <a:ext cx="1024255" cy="1024890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6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AkAAH8HAABPKAAAiAwAABAAAAAmAAAACAAAAL2QAAAAAAAAMAAAABQAAAAAAAAAAAD//wAAAQAAAP//AAABAA=="/>
              </a:ext>
            </a:extLst>
          </p:cNvSpPr>
          <p:nvPr>
            <p:ph idx="16"/>
          </p:nvPr>
        </p:nvSpPr>
        <p:spPr>
          <a:xfrm>
            <a:off x="1605280" y="1218565"/>
            <a:ext cx="4947285" cy="81851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7" name="Object1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eQIAALkPAADGCAAABhYAABAAAAAmAAAACAAAAD2RAAB/ACAAMAAAABQAAAAAAAAA/Er//wS1AAD8Sv//BLUAAA=="/>
              </a:ext>
            </a:extLst>
          </p:cNvSpPr>
          <p:nvPr>
            <p:ph type="pic" sz="quarter" idx="17"/>
          </p:nvPr>
        </p:nvSpPr>
        <p:spPr>
          <a:xfrm>
            <a:off x="401955" y="2555875"/>
            <a:ext cx="1024255" cy="102425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8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AkAAFsQAABPKAAAZBUAABAAAAAmAAAACAAAAL2QAAAAAAAAMAAAABQAAAAAAAAAAAD//wAAAQAAAP//AAABAA=="/>
              </a:ext>
            </a:extLst>
          </p:cNvSpPr>
          <p:nvPr>
            <p:ph idx="18"/>
          </p:nvPr>
        </p:nvSpPr>
        <p:spPr>
          <a:xfrm>
            <a:off x="1605280" y="2658745"/>
            <a:ext cx="4947285" cy="81851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9" name="Bildplatzhalter 7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eQIAAJUYAADGCAAA4h4AABAAAAAmAAAACAAAAD2RAAB/ACAAMAAAABQAAAAAAAAA/Er//wS1AAD8Sv//BLUAAA=="/>
              </a:ext>
            </a:extLst>
          </p:cNvSpPr>
          <p:nvPr>
            <p:ph type="pic" sz="quarter" idx="19"/>
          </p:nvPr>
        </p:nvSpPr>
        <p:spPr>
          <a:xfrm>
            <a:off x="401955" y="3996055"/>
            <a:ext cx="1024255" cy="102425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10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AkAADcZAABPKAAAQB4AABAAAAAmAAAACAAAAL2QAAAAAAAAMAAAABQAAAAAAAAAAAD//wAAAQAAAP//AAABAA=="/>
              </a:ext>
            </a:extLst>
          </p:cNvSpPr>
          <p:nvPr>
            <p:ph idx="20"/>
          </p:nvPr>
        </p:nvSpPr>
        <p:spPr>
          <a:xfrm>
            <a:off x="1605280" y="4098925"/>
            <a:ext cx="4947285" cy="81851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11" name="Titel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pic>
        <p:nvPicPr>
          <p:cNvPr id="12" name="Picture 12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cQIAANwGAABNCwAAgQ0AABAAAAAmAAAACAAAAD2QAAB/AAAAMAAAABQAAAAAAAAAAAD//wAAAQAAAP//AAABAA=="/>
              </a:ext>
            </a:extLst>
          </p:cNvSpPr>
          <p:nvPr>
            <p:ph type="pic" sz="quarter" idx="14"/>
          </p:nvPr>
        </p:nvSpPr>
        <p:spPr>
          <a:xfrm>
            <a:off x="396875" y="1115060"/>
            <a:ext cx="1440180" cy="1080135"/>
          </a:xfr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3" name="Objec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cQIAAMEPAABNCwAAZhYAABAAAAAmAAAACAAAAD2QAAB/AAAAMAAAABQAAAAAAAAAAAD//wAAAQAAAP//AAABAA=="/>
              </a:ext>
            </a:extLst>
          </p:cNvSpPr>
          <p:nvPr>
            <p:ph type="pic" sz="quarter" idx="21"/>
          </p:nvPr>
        </p:nvSpPr>
        <p:spPr>
          <a:xfrm>
            <a:off x="396875" y="2560955"/>
            <a:ext cx="1440180" cy="1080135"/>
          </a:xfr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4" name="Bild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G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cQIAAKYYAABNCwAASx8AABAAAAAmAAAACAAAAD2QAAB/AAAAMAAAABQAAAAAAAAAAAD//wAAAQAAAP//AAABAA=="/>
              </a:ext>
            </a:extLst>
          </p:cNvSpPr>
          <p:nvPr>
            <p:ph type="pic" sz="quarter" idx="23"/>
          </p:nvPr>
        </p:nvSpPr>
        <p:spPr>
          <a:xfrm>
            <a:off x="396875" y="4006850"/>
            <a:ext cx="1440180" cy="1080135"/>
          </a:xfr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5" name="Datumsplatzhalter 2"/>
          <p:cNvSpPr txBox="1">
            <a:spLocks noGrp="1" noChangeArrowheads="1"/>
            <a:extLst>
              <a:ext uri="smNativeData">
                <pr:smNativeData xmlns:pr="smNativeData" xmlns="smNativeData" val="SMDATA_16_3s3KZ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iYAAFQhAAB8KgAAFiIAABAAAAAmAAAACAAAAAGBAAAAAAAAMAAAABQAAAAAAAAAAAD//wAAAQAAAP//AAABAA=="/>
              </a:ext>
            </a:extLst>
          </p:cNvSpPr>
          <p:nvPr>
            <p:ph type="dt" sz="half" idx="10"/>
          </p:nvPr>
        </p:nvSpPr>
        <p:spPr>
          <a:xfrm>
            <a:off x="6305550" y="5417820"/>
            <a:ext cx="600710" cy="123190"/>
          </a:xfrm>
          <a:prstGeom prst="rect">
            <a:avLst/>
          </a:prstGeom>
        </p:spPr>
        <p:txBody>
          <a:bodyPr/>
          <a:lstStyle/>
          <a:p>
            <a:pPr>
              <a:defRPr lang="en-us"/>
            </a:pPr>
            <a:r>
              <a:rPr lang="de-de" cap="none"/>
              <a:t>20.01.2016</a:t>
            </a:r>
            <a:endParaRPr lang="de-de" cap="none"/>
          </a:p>
        </p:txBody>
      </p:sp>
      <p:sp>
        <p:nvSpPr>
          <p:cNvPr id="6" name="Fußzeilen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7" name="Foliennummer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530A6204-4ABE-5F94-F0B2-BCC12CFC06E9}" type="slidenum">
              <a:rPr lang="de-de" cap="none"/>
              <a:t>‹#›</a:t>
            </a:fld>
            <a:endParaRPr lang="de-de" cap="none"/>
          </a:p>
        </p:txBody>
      </p:sp>
      <p:sp>
        <p:nvSpPr>
          <p:cNvPr id="8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wAAKoHAADAJwAAtAwAABAAAAAmAAAACAAAAL2QAAAAAAAAMAAAABQAAAAAAAAAAAD//wAAAQAAAP//AAABAA=="/>
              </a:ext>
            </a:extLst>
          </p:cNvSpPr>
          <p:nvPr>
            <p:ph idx="16"/>
          </p:nvPr>
        </p:nvSpPr>
        <p:spPr>
          <a:xfrm>
            <a:off x="2016125" y="1245870"/>
            <a:ext cx="4445635" cy="81915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9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wAAI8QAADAJwAAmRUAABAAAAAmAAAACAAAAL2QAAAAAAAAMAAAABQAAAAAAAAAAAD//wAAAQAAAP//AAABAA=="/>
              </a:ext>
            </a:extLst>
          </p:cNvSpPr>
          <p:nvPr>
            <p:ph idx="22"/>
          </p:nvPr>
        </p:nvSpPr>
        <p:spPr>
          <a:xfrm>
            <a:off x="2016125" y="2691765"/>
            <a:ext cx="4445635" cy="81915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10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wAAHQZAADAJwAAfh4AABAAAAAmAAAACAAAAL2QAAAAAAAAMAAAABQAAAAAAAAAAAD//wAAAQAAAP//AAABAA=="/>
              </a:ext>
            </a:extLst>
          </p:cNvSpPr>
          <p:nvPr>
            <p:ph idx="24"/>
          </p:nvPr>
        </p:nvSpPr>
        <p:spPr>
          <a:xfrm>
            <a:off x="2016125" y="4137660"/>
            <a:ext cx="4445635" cy="81915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11" name="Titel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pic>
        <p:nvPicPr>
          <p:cNvPr id="12" name="Picture 16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8"/>
          <p:cNvSpPr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ZwIAAD8OAADUEAAATx8AABAAAAAmAAAACAAAAP//////////MAAAABQAAAAAAAAAAAD//wAAAQAAAP//AAABAA=="/>
              </a:ext>
            </a:extLst>
          </p:cNvSpPr>
          <p:nvPr/>
        </p:nvSpPr>
        <p:spPr>
          <a:xfrm>
            <a:off x="390525" y="2315845"/>
            <a:ext cx="2345055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3" name="Fußzeilen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4" name="Foliennummer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DF1DB73-3DA0-A42D-EE49-CB789507189E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Bildplatzhalter 7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G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7QUAAHsKAAB1DQAAAhI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963295" y="1703705"/>
            <a:ext cx="1224280" cy="122364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6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MAAMcTAACfDwAAVBUAABAAAAAmAAAACAAAAAGAAAAAAAAAMAAAABQAAAAAAAAAAAD//wAAAQAAAP//AAABAA=="/>
              </a:ext>
            </a:extLst>
          </p:cNvSpPr>
          <p:nvPr>
            <p:ph idx="15"/>
          </p:nvPr>
        </p:nvSpPr>
        <p:spPr>
          <a:xfrm>
            <a:off x="589280" y="3215005"/>
            <a:ext cx="1950085" cy="252095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7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MAACUWAACfDwAAfh0AABAAAAAmAAAACAAAAAGAAAAAAAAAMAAAABQAAAAAAAAAAAD//wAAAQAAAP//AAABAA=="/>
              </a:ext>
            </a:extLst>
          </p:cNvSpPr>
          <p:nvPr>
            <p:ph idx="16"/>
          </p:nvPr>
        </p:nvSpPr>
        <p:spPr>
          <a:xfrm>
            <a:off x="589280" y="3599815"/>
            <a:ext cx="1950085" cy="119443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</a:t>
            </a:r>
            <a:r>
              <a:rPr lang="de-de" cap="none"/>
              <a:t>und </a:t>
            </a:r>
            <a:r>
              <a:rPr lang="de-de" cap="none"/>
              <a:t>Professur</a:t>
            </a:r>
            <a:endParaRPr lang="de-de" cap="none"/>
          </a:p>
        </p:txBody>
      </p:sp>
      <p:sp>
        <p:nvSpPr>
          <p:cNvPr id="8" name="Rechteck 20"/>
          <p:cNvSpPr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6BMAAD8OAABVIgAATx8AABAAAAAmAAAACAAAAP//////////MAAAABQAAAAAAAAAAAD//wAAAQAAAP//AAABAA=="/>
              </a:ext>
            </a:extLst>
          </p:cNvSpPr>
          <p:nvPr/>
        </p:nvSpPr>
        <p:spPr>
          <a:xfrm>
            <a:off x="3235960" y="2315845"/>
            <a:ext cx="2345055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9" name="Object1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bhcAAHsKAAD1HgAAAhIAABAAAAAmAAAACAAAAD2RAAB/ACAAMAAAABQAAAAAAAAA/Er//wS1AAD8Sv//BLUAAA=="/>
              </a:ext>
            </a:extLst>
          </p:cNvSpPr>
          <p:nvPr>
            <p:ph type="pic" sz="quarter" idx="17"/>
          </p:nvPr>
        </p:nvSpPr>
        <p:spPr>
          <a:xfrm>
            <a:off x="3808730" y="1703705"/>
            <a:ext cx="1223645" cy="122364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10" name="SlideText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BUAAMcTAAAfIQAAVBUAABAAAAAmAAAACAAAAAGAAAAAAAAAMAAAABQAAAAAAAAAAAD//wAAAQAAAP//AAABAA=="/>
              </a:ext>
            </a:extLst>
          </p:cNvSpPr>
          <p:nvPr>
            <p:ph idx="18"/>
          </p:nvPr>
        </p:nvSpPr>
        <p:spPr>
          <a:xfrm>
            <a:off x="3434080" y="3215005"/>
            <a:ext cx="1950085" cy="252095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11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BUAACUWAAAfIQAAfh0AABAAAAAmAAAACAAAAAGAAAAAAAAAMAAAABQAAAAAAAAAAAD//wAAAQAAAP//AAABAA=="/>
              </a:ext>
            </a:extLst>
          </p:cNvSpPr>
          <p:nvPr>
            <p:ph idx="19"/>
          </p:nvPr>
        </p:nvSpPr>
        <p:spPr>
          <a:xfrm>
            <a:off x="3434080" y="3599815"/>
            <a:ext cx="1950085" cy="119443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</a:t>
            </a:r>
            <a:r>
              <a:rPr lang="de-de" cap="none"/>
              <a:t>und </a:t>
            </a:r>
            <a:r>
              <a:rPr lang="de-de" cap="none"/>
              <a:t>Professur</a:t>
            </a:r>
            <a:endParaRPr lang="de-de" cap="none"/>
          </a:p>
        </p:txBody>
      </p:sp>
      <p:sp>
        <p:nvSpPr>
          <p:cNvPr id="12" name="Titel 6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13" name="Text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L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8"/>
          <p:cNvSpPr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ZwIAAD8OAABTDwAATx8AABAAAAAmAAAACAAAAP//////////MAAAABQAAAAAAAAAAAD//wAAAQAAAP//AAABAA=="/>
              </a:ext>
            </a:extLst>
          </p:cNvSpPr>
          <p:nvPr/>
        </p:nvSpPr>
        <p:spPr>
          <a:xfrm>
            <a:off x="390525" y="2315845"/>
            <a:ext cx="2100580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3" name="Fußzeilen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4" name="Foliennummer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62DECEAB-E58F-8B38-C166-136D80283746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Object2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PgUAAHoKAADFDAAAARI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852170" y="1703070"/>
            <a:ext cx="1223645" cy="122364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6" name="SlideText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QMAAMcTAADEDgAAVBUAABAAAAAmAAAACAAAAAGAAAAAAAAAMAAAABQAAAAAAAAAAAD//wAAAQAAAP//AAABAA=="/>
              </a:ext>
            </a:extLst>
          </p:cNvSpPr>
          <p:nvPr>
            <p:ph idx="15"/>
          </p:nvPr>
        </p:nvSpPr>
        <p:spPr>
          <a:xfrm>
            <a:off x="600075" y="3215005"/>
            <a:ext cx="1800225" cy="252095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7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QMAACUWAADEDgAAfh0AABAAAAAmAAAACAAAAAGAAAAAAAAAMAAAABQAAAAAAAAAAAD//wAAAQAAAP//AAABAA=="/>
              </a:ext>
            </a:extLst>
          </p:cNvSpPr>
          <p:nvPr>
            <p:ph idx="16"/>
          </p:nvPr>
        </p:nvSpPr>
        <p:spPr>
          <a:xfrm>
            <a:off x="600075" y="3599815"/>
            <a:ext cx="1800225" cy="119443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</a:t>
            </a:r>
            <a:r>
              <a:rPr lang="de-de" cap="none"/>
              <a:t>und </a:t>
            </a:r>
            <a:r>
              <a:rPr lang="de-de" cap="none"/>
              <a:t>Professur</a:t>
            </a:r>
            <a:endParaRPr lang="de-de" cap="none"/>
          </a:p>
        </p:txBody>
      </p:sp>
      <p:sp>
        <p:nvSpPr>
          <p:cNvPr id="8" name="Rechteck 12"/>
          <p:cNvSpPr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BBEAAD8OAADvHQAATx8AABAAAAAmAAAACAAAAP//////////MAAAABQAAAAAAAAAAAD//wAAAQAAAP//AAABAA=="/>
              </a:ext>
            </a:extLst>
          </p:cNvSpPr>
          <p:nvPr/>
        </p:nvSpPr>
        <p:spPr>
          <a:xfrm>
            <a:off x="2766060" y="2315845"/>
            <a:ext cx="2099945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9" name="Bildplatzhalter 7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yBMAAHoKAABQGwAAARIAABAAAAAmAAAACAAAAD2RAAB/ACAAMAAAABQAAAAAAAAA/Er//wS1AAD8Sv//BLUAAA=="/>
              </a:ext>
            </a:extLst>
          </p:cNvSpPr>
          <p:nvPr>
            <p:ph type="pic" sz="quarter" idx="17"/>
          </p:nvPr>
        </p:nvSpPr>
        <p:spPr>
          <a:xfrm>
            <a:off x="3215640" y="1703070"/>
            <a:ext cx="1224280" cy="122364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10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BIAAMcTAABOHQAAVBUAABAAAAAmAAAACAAAAAGAAAAAAAAAMAAAABQAAAAAAAAAAAD//wAAAQAAAP//AAABAA=="/>
              </a:ext>
            </a:extLst>
          </p:cNvSpPr>
          <p:nvPr>
            <p:ph idx="18"/>
          </p:nvPr>
        </p:nvSpPr>
        <p:spPr>
          <a:xfrm>
            <a:off x="2964180" y="3215005"/>
            <a:ext cx="1799590" cy="252095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11" name="SlideText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BIAACUWAABOHQAAfh0AABAAAAAmAAAACAAAAAGAAAAAAAAAMAAAABQAAAAAAAAAAAD//wAAAQAAAP//AAABAA=="/>
              </a:ext>
            </a:extLst>
          </p:cNvSpPr>
          <p:nvPr>
            <p:ph idx="19"/>
          </p:nvPr>
        </p:nvSpPr>
        <p:spPr>
          <a:xfrm>
            <a:off x="2964180" y="3599815"/>
            <a:ext cx="1799590" cy="119443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</a:t>
            </a:r>
            <a:r>
              <a:rPr lang="de-de" cap="none"/>
              <a:t>und </a:t>
            </a:r>
            <a:r>
              <a:rPr lang="de-de" cap="none"/>
              <a:t>Professur</a:t>
            </a:r>
            <a:endParaRPr lang="de-de" cap="none"/>
          </a:p>
        </p:txBody>
      </p:sp>
      <p:sp>
        <p:nvSpPr>
          <p:cNvPr id="12" name="Rechteck 16"/>
          <p:cNvSpPr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jh8AAD8OAAB5LAAATx8AABAAAAAmAAAACAAAAP//////////MAAAABQAAAAAAAAAAAD//wAAAQAAAP//AAABAA=="/>
              </a:ext>
            </a:extLst>
          </p:cNvSpPr>
          <p:nvPr/>
        </p:nvSpPr>
        <p:spPr>
          <a:xfrm>
            <a:off x="5129530" y="2315845"/>
            <a:ext cx="2099945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13" name="Object1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UyIAAHoKAADbKQAAARIAABAAAAAmAAAACAAAAD2RAAB/ACAAMAAAABQAAAAAAAAA/Er//wS1AAD8Sv//BLUAAA=="/>
              </a:ext>
            </a:extLst>
          </p:cNvSpPr>
          <p:nvPr>
            <p:ph type="pic" sz="quarter" idx="20"/>
          </p:nvPr>
        </p:nvSpPr>
        <p:spPr>
          <a:xfrm>
            <a:off x="5579745" y="1703070"/>
            <a:ext cx="1224280" cy="122364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14" name="SlideText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iAAAMcTAADZKwAAVBU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5327650" y="3215005"/>
            <a:ext cx="1800225" cy="252095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15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iAAACUWAADZKwAAfh0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5327650" y="3599815"/>
            <a:ext cx="1800225" cy="119443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</a:t>
            </a:r>
            <a:r>
              <a:rPr lang="de-de" cap="none"/>
              <a:t>und </a:t>
            </a:r>
            <a:r>
              <a:rPr lang="de-de" cap="none"/>
              <a:t>Professur</a:t>
            </a:r>
            <a:endParaRPr lang="de-de" cap="none"/>
          </a:p>
        </p:txBody>
      </p:sp>
      <p:sp>
        <p:nvSpPr>
          <p:cNvPr id="16" name="Titel 6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17" name="Text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8"/>
          <p:cNvSpPr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VAIAAOkJAAC+DAAA+RoAABAAAAAmAAAACAAAAP//////////MAAAABQAAAAAAAAAAAD//wAAAQAAAP//AAABAA=="/>
              </a:ext>
            </a:extLst>
          </p:cNvSpPr>
          <p:nvPr/>
        </p:nvSpPr>
        <p:spPr>
          <a:xfrm>
            <a:off x="378460" y="1610995"/>
            <a:ext cx="1692910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3" name="Fußzeilen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4" name="Foliennummer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G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E67140A-44C3-32E2-8DDF-B2B75A917BE7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Object2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CQQAAF4GAAAfCwAAdA0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655955" y="1035050"/>
            <a:ext cx="1151890" cy="1151890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6" name="SlideText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QMAAHEPAAD1CwAA8xEAABAAAAAmAAAACAAAAAGAAAAAAAAAMAAAABQAAAAAAAAAAAD//wAAAQAAAP//AAABAA=="/>
              </a:ext>
            </a:extLst>
          </p:cNvSpPr>
          <p:nvPr>
            <p:ph idx="15"/>
          </p:nvPr>
        </p:nvSpPr>
        <p:spPr>
          <a:xfrm>
            <a:off x="589915" y="2510155"/>
            <a:ext cx="1353820" cy="407670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7" name="SlideText6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QMAABoTAAD1CwAAFxoAABAAAAAmAAAACAAAAAGAAAAAAAAAMAAAABQAAAAAAAAAAAD//wAAAQAAAP//AAABAA=="/>
              </a:ext>
            </a:extLst>
          </p:cNvSpPr>
          <p:nvPr>
            <p:ph idx="16"/>
          </p:nvPr>
        </p:nvSpPr>
        <p:spPr>
          <a:xfrm>
            <a:off x="589915" y="3105150"/>
            <a:ext cx="1353820" cy="113601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</a:t>
            </a:r>
            <a:r>
              <a:rPr lang="de-de" cap="none"/>
              <a:t>und </a:t>
            </a:r>
            <a:r>
              <a:rPr lang="de-de" cap="none"/>
              <a:t>Professur</a:t>
            </a:r>
            <a:endParaRPr lang="de-de" cap="none"/>
          </a:p>
        </p:txBody>
      </p:sp>
      <p:sp>
        <p:nvSpPr>
          <p:cNvPr id="8" name="Rechteck 23"/>
          <p:cNvSpPr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/AwAAOkJAABSFwAA+RoAABAAAAAmAAAACAAAAP//////////MAAAABQAAAAAAAAAAAD//wAAAQAAAP//AAABAA=="/>
              </a:ext>
            </a:extLst>
          </p:cNvSpPr>
          <p:nvPr/>
        </p:nvSpPr>
        <p:spPr>
          <a:xfrm>
            <a:off x="2110740" y="1610995"/>
            <a:ext cx="1680210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9" name="Bildplatzhalter 7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W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nA4AAF4GAACyFQAAdA0AABAAAAAmAAAACAAAAD2RAAB/ACAAMAAAABQAAAAAAAAA/Er//wS1AAD8Sv//BLUAAA=="/>
              </a:ext>
            </a:extLst>
          </p:cNvSpPr>
          <p:nvPr>
            <p:ph type="pic" sz="quarter" idx="17"/>
          </p:nvPr>
        </p:nvSpPr>
        <p:spPr>
          <a:xfrm>
            <a:off x="2374900" y="1035050"/>
            <a:ext cx="1151890" cy="1151890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10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4AAHEPAACEFgAA8xEAABAAAAAmAAAACAAAAAGAAAAAAAAAMAAAABQAAAAAAAAAAAD//wAAAQAAAP//AAABAA=="/>
              </a:ext>
            </a:extLst>
          </p:cNvSpPr>
          <p:nvPr>
            <p:ph idx="18"/>
          </p:nvPr>
        </p:nvSpPr>
        <p:spPr>
          <a:xfrm>
            <a:off x="2306320" y="2510155"/>
            <a:ext cx="1353820" cy="407670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11" name="SlideText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4AABoTAACEFgAAFxoAABAAAAAmAAAACAAAAAGAAAAAAAAAMAAAABQAAAAAAAAAAAD//wAAAQAAAP//AAABAA=="/>
              </a:ext>
            </a:extLst>
          </p:cNvSpPr>
          <p:nvPr>
            <p:ph idx="19"/>
          </p:nvPr>
        </p:nvSpPr>
        <p:spPr>
          <a:xfrm>
            <a:off x="2306320" y="3105150"/>
            <a:ext cx="1353820" cy="113601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</a:t>
            </a:r>
            <a:r>
              <a:rPr lang="de-de" cap="none"/>
              <a:t>und </a:t>
            </a:r>
            <a:r>
              <a:rPr lang="de-de" cap="none"/>
              <a:t>Professur</a:t>
            </a:r>
            <a:endParaRPr lang="de-de" cap="none"/>
          </a:p>
        </p:txBody>
      </p:sp>
      <p:sp>
        <p:nvSpPr>
          <p:cNvPr id="12" name="Rechteck 27"/>
          <p:cNvSpPr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kBcAAOkJAADmIQAA+RoAABAAAAAmAAAACAAAAP//////////MAAAABQAAAAAAAAAAAD//wAAAQAAAP//AAABAA=="/>
              </a:ext>
            </a:extLst>
          </p:cNvSpPr>
          <p:nvPr/>
        </p:nvSpPr>
        <p:spPr>
          <a:xfrm>
            <a:off x="3830320" y="1610995"/>
            <a:ext cx="1680210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13" name="Object3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MBkAAF4GAABGIAAAdA0AABAAAAAmAAAACAAAAD2RAAB/ACAAMAAAABQAAAAAAAAA/Er//wS1AAD8Sv//BLUAAA=="/>
              </a:ext>
            </a:extLst>
          </p:cNvSpPr>
          <p:nvPr>
            <p:ph type="pic" sz="quarter" idx="20"/>
          </p:nvPr>
        </p:nvSpPr>
        <p:spPr>
          <a:xfrm>
            <a:off x="4094480" y="1035050"/>
            <a:ext cx="1151890" cy="1151890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14" name="SlideText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hgAAHEPAAAaIQAA8xE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4027170" y="2510155"/>
            <a:ext cx="1353820" cy="407670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15" name="SlideText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hgAABoTAAAaIQAAFxo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4027170" y="3105150"/>
            <a:ext cx="1353820" cy="113601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</a:t>
            </a:r>
            <a:r>
              <a:rPr lang="de-de" cap="none"/>
              <a:t>und </a:t>
            </a:r>
            <a:r>
              <a:rPr lang="de-de" cap="none"/>
              <a:t>Professur</a:t>
            </a:r>
            <a:endParaRPr lang="de-de" cap="none"/>
          </a:p>
        </p:txBody>
      </p:sp>
      <p:sp>
        <p:nvSpPr>
          <p:cNvPr id="16" name="Rechteck 31"/>
          <p:cNvSpPr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JCIAAOkJAAB5LAAA+RoAABAAAAAmAAAACAAAAP//////////MAAAABQAAAAAAAAAAAD//wAAAQAAAP//AAABAA=="/>
              </a:ext>
            </a:extLst>
          </p:cNvSpPr>
          <p:nvPr/>
        </p:nvSpPr>
        <p:spPr>
          <a:xfrm>
            <a:off x="5549900" y="1610995"/>
            <a:ext cx="1679575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17" name="Object1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wyMAAF4GAADaKgAAdA0AABAAAAAmAAAACAAAAD2RAAB/ACAAMAAAABQAAAAAAAAA/Er//wS1AAD8Sv//BLUAAA=="/>
              </a:ext>
            </a:extLst>
          </p:cNvSpPr>
          <p:nvPr>
            <p:ph type="pic" sz="quarter" idx="23"/>
          </p:nvPr>
        </p:nvSpPr>
        <p:spPr>
          <a:xfrm>
            <a:off x="5813425" y="1035050"/>
            <a:ext cx="1152525" cy="1151890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18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CMAAHEPAACwKwAA8xEAABAAAAAmAAAACAAAAAGAAAAAAAAAMAAAABQAAAAAAAAAAAD//wAAAQAAAP//AAABAA=="/>
              </a:ext>
            </a:extLst>
          </p:cNvSpPr>
          <p:nvPr>
            <p:ph idx="24"/>
          </p:nvPr>
        </p:nvSpPr>
        <p:spPr>
          <a:xfrm>
            <a:off x="5748020" y="2510155"/>
            <a:ext cx="1353820" cy="407670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19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CMAABoTAACwKwAAFxoAABAAAAAmAAAACAAAAAGAAAAAAAAAMAAAABQAAAAAAAAAAAD//wAAAQAAAP//AAABAA=="/>
              </a:ext>
            </a:extLst>
          </p:cNvSpPr>
          <p:nvPr>
            <p:ph idx="25"/>
          </p:nvPr>
        </p:nvSpPr>
        <p:spPr>
          <a:xfrm>
            <a:off x="5748020" y="3105150"/>
            <a:ext cx="1353820" cy="113601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</a:t>
            </a:r>
            <a:r>
              <a:rPr lang="de-de" cap="none"/>
              <a:t>und </a:t>
            </a:r>
            <a:r>
              <a:rPr lang="de-de" cap="none"/>
              <a:t>Professur</a:t>
            </a:r>
            <a:endParaRPr lang="de-de" cap="none"/>
          </a:p>
        </p:txBody>
      </p:sp>
      <p:sp>
        <p:nvSpPr>
          <p:cNvPr id="20" name="Titel 6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21" name="Text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wAcAAAAAAAACAAAAAAAAAAEAAABQAAAAAAAAAAAA8D8AAAAAAADwPwAAAAAAAOA/AAAAAAAA4D8AAAAAAADgPwAAAAAAAOA/AAAAAAAA4D8AAAAAAADgPwAAAAAAAOA/AAAAAAAA4D8CAAAAjAAAAAEAAAAAAAAAPkRM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kRMAAAAAAEAAAAAAAAAAAAAAAAAAAAAAAAAAAAAAAAAAAAAAAAAAAAAAAJ/f38AAAAAA8zMzADAwP8Af39/AAAAAAAAAAAAAAAAAAAAAAAAAAAAIQAAABgAAAAUAAAAeRcAAGEHAACeLQAAhx0AABAAAAAmAAAACAAAAD2RAAB/ACAAMAAAABQAAAAAAAAA/Er//wS1AAD8Sv//BLUAAA=="/>
              </a:ext>
            </a:extLst>
          </p:cNvSpPr>
          <p:nvPr>
            <p:ph type="ctrTitle"/>
          </p:nvPr>
        </p:nvSpPr>
        <p:spPr>
          <a:xfrm>
            <a:off x="3815715" y="1199515"/>
            <a:ext cx="3599815" cy="3600450"/>
          </a:xfrm>
          <a:prstGeom prst="ellipse">
            <a:avLst/>
          </a:prstGeom>
          <a:solidFill>
            <a:srgbClr val="3E444C"/>
          </a:solidFill>
        </p:spPr>
        <p:txBody>
          <a:bodyPr vert="horz" wrap="square" lIns="0" tIns="0" rIns="0" bIns="1259840" numCol="1" spcCol="215900" anchor="b">
            <a:prstTxWarp prst="textNoShape">
              <a:avLst/>
            </a:prstTxWarp>
          </a:bodyPr>
          <a:lstStyle>
            <a:lvl1pPr marL="0" indent="0" algn="l">
              <a:lnSpc>
                <a:spcPct val="90000"/>
              </a:lnSpc>
              <a:defRPr lang="en-us" sz="2400" b="1" cap="none" baseline="0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br/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RoAAO4TAABSKwAAkRYAABAAAAAmAAAACAAAAD2Q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4341495" y="3239770"/>
            <a:ext cx="2700655" cy="4286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l">
              <a:lnSpc>
                <a:spcPct val="100000"/>
              </a:lnSpc>
              <a:buNone/>
              <a:defRPr lang="en-us" sz="1200" cap="none">
                <a:solidFill>
                  <a:schemeClr val="bg1"/>
                </a:solidFill>
              </a:defRPr>
            </a:lvl1pPr>
            <a:lvl2pPr marL="285750" indent="0" algn="ctr">
              <a:buNone/>
              <a:defRPr lang="en-us" sz="1250" cap="none"/>
            </a:lvl2pPr>
            <a:lvl3pPr marL="571500" indent="0" algn="ctr">
              <a:buNone/>
              <a:defRPr lang="en-us" sz="1125" cap="none"/>
            </a:lvl3pPr>
            <a:lvl4pPr marL="857250" indent="0" algn="ctr">
              <a:buNone/>
              <a:defRPr lang="en-us" sz="1000" cap="none"/>
            </a:lvl4pPr>
            <a:lvl5pPr marL="1143000" indent="0" algn="ctr">
              <a:buNone/>
              <a:defRPr lang="en-us" sz="1000" cap="none"/>
            </a:lvl5pPr>
            <a:lvl6pPr marL="1428750" indent="0" algn="ctr">
              <a:buNone/>
              <a:defRPr lang="en-us" sz="1000" cap="none"/>
            </a:lvl6pPr>
            <a:lvl7pPr marL="1714500" indent="0" algn="ctr">
              <a:buNone/>
              <a:defRPr lang="en-us" sz="1000" cap="none"/>
            </a:lvl7pPr>
            <a:lvl8pPr marL="2000250" indent="0" algn="ctr">
              <a:buNone/>
              <a:defRPr lang="en-us" sz="1000" cap="none"/>
            </a:lvl8pPr>
            <a:lvl9pPr marL="2286000" indent="0" algn="ctr">
              <a:buNone/>
              <a:defRPr lang="en-us" sz="1000" cap="none"/>
            </a:lvl9pPr>
          </a:lstStyle>
          <a:p>
            <a:pPr>
              <a:defRPr lang="en-us"/>
            </a:pPr>
            <a:r>
              <a:rPr lang="de-de" cap="none"/>
              <a:t>Formatvorlage </a:t>
            </a:r>
            <a:r>
              <a:rPr lang="de-de" cap="none"/>
              <a:t>des </a:t>
            </a:r>
            <a:r>
              <a:rPr lang="de-de" cap="none"/>
              <a:t>Untertitelmasters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4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BAAAAAAAAAAEAAABQAAAAAAAAAAAA8D8AAAAAAADwPwAAAAAAAOA/AAAAAAAA4D8AAAAAAADgPwAAAAAAAOA/AAAAAAAA4D8AAAAAAADgPwAAAAAAAOA/AAAAAAAA4D8CAAAAjAAAAAEAAAAAAAAA////C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J/f38AAAAAA8zMzADAwP8Af39/AAAAAAAAAAAAAAAAAAAAAAAAAAAAIQAAABgAAAAUAAAAuSQAABIZAACQLAAA6SAAABAgAAAmAAAACAAAAL2RAAB/ACAAMAAAABQAAAAAAAAA/Er//wS1AAD8Sv//BLUAAA=="/>
              </a:ext>
            </a:extLst>
          </p:cNvSpPr>
          <p:nvPr>
            <p:ph idx="11"/>
          </p:nvPr>
        </p:nvSpPr>
        <p:spPr>
          <a:xfrm>
            <a:off x="5969635" y="4075430"/>
            <a:ext cx="1274445" cy="1274445"/>
          </a:xfrm>
          <a:prstGeom prst="ellipse">
            <a:avLst/>
          </a:prstGeom>
          <a:solidFill>
            <a:schemeClr val="bg1"/>
          </a:solidFill>
        </p:spPr>
        <p:txBody>
          <a:bodyPr vert="horz" wrap="non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lang="en-us" sz="1200" b="1" cap="none">
                <a:solidFill>
                  <a:schemeClr val="tx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Vorname </a:t>
            </a:r>
            <a:br/>
            <a:r>
              <a:rPr lang="de-de" cap="none"/>
              <a:t>Name</a:t>
            </a:r>
            <a:endParaRPr lang="de-de" cap="none"/>
          </a:p>
        </p:txBody>
      </p:sp>
      <p:pic>
        <p:nvPicPr>
          <p:cNvPr id="5" name="Grafik 6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platzhalter 9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QUAAPwDAAD4FwAA9gYAABAAAAAmAAAACAAAAAGAAAAAAAAAMAAAABQAAAAAAAAAAAD//wAAAQAAAP//AAABAA=="/>
              </a:ext>
            </a:extLst>
          </p:cNvSpPr>
          <p:nvPr>
            <p:ph idx="13"/>
          </p:nvPr>
        </p:nvSpPr>
        <p:spPr>
          <a:xfrm>
            <a:off x="927735" y="647700"/>
            <a:ext cx="2968625" cy="48387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0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</a:t>
            </a:r>
            <a:r>
              <a:rPr lang="de-de" cap="none"/>
              <a:t>für </a:t>
            </a:r>
            <a:r>
              <a:rPr lang="de-de" cap="none"/>
              <a:t>Wasser- </a:t>
            </a:r>
            <a:r>
              <a:rPr lang="de-de" cap="none"/>
              <a:t>und </a:t>
            </a:r>
            <a:r>
              <a:rPr lang="de-de" cap="none"/>
              <a:t>Umweltsystemmodellierung</a:t>
            </a:r>
            <a:endParaRPr lang="de-de" cap="none"/>
          </a:p>
        </p:txBody>
      </p:sp>
      <p:pic>
        <p:nvPicPr>
          <p:cNvPr id="7" name="Picture 13" descr="050213_Logo_LWW_aktuell2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UbAAAfAgAARiAAAH4E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544695" y="344805"/>
            <a:ext cx="701675" cy="3854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 Box 15"/>
          <p:cNvSpPr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h4AAGoBAADZKwAAMwUAABAAAAAmAAAACAAAAP//////////MAAAABQAAAAAAAAAAAD//wAAAQAAAP//AAABAA=="/>
              </a:ext>
            </a:extLst>
          </p:cNvSpPr>
          <p:nvPr/>
        </p:nvSpPr>
        <p:spPr>
          <a:xfrm>
            <a:off x="4982210" y="229870"/>
            <a:ext cx="2145665" cy="615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marL="285750" indent="-285750"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1pPr>
            <a:lvl2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2pPr>
            <a:lvl3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3pPr>
            <a:lvl4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4pPr>
            <a:lvl5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5pPr>
            <a:lvl6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6pPr>
            <a:lvl7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7pPr>
            <a:lvl8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8pPr>
            <a:lvl9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9pPr>
          </a:lstStyle>
          <a:p>
            <a:pPr>
              <a:defRPr lang="en-us"/>
            </a:pPr>
            <a:r>
              <a:rPr lang="de-de" sz="1400" cap="none">
                <a:solidFill>
                  <a:srgbClr val="000000"/>
                </a:solidFill>
                <a:latin typeface="Tahoma" pitchFamily="1" charset="0"/>
                <a:ea typeface="Arial" pitchFamily="1" charset="0"/>
                <a:cs typeface="Arial" pitchFamily="1" charset="0"/>
              </a:rPr>
              <a:t>	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Lehrstuhl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für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Wasserbau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und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Wassermengenwirtschaft</a:t>
            </a:r>
            <a:endParaRPr lang="de-de" sz="1000" cap="none">
              <a:solidFill>
                <a:srgbClr val="000000"/>
              </a:solidFill>
              <a:latin typeface="Arial" pitchFamily="1" charset="0"/>
              <a:ea typeface="Arial" pitchFamily="1" charset="0"/>
              <a:cs typeface="Arial" pitchFamily="1" charset="0"/>
            </a:endParaRPr>
          </a:p>
          <a:p>
            <a:pPr>
              <a:defRPr lang="en-us"/>
            </a:pP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	Prof.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Dr.-Ing.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Silke 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Wieprecht</a:t>
            </a:r>
            <a:endParaRPr lang="de-de" sz="1000" cap="none">
              <a:latin typeface="Arial" pitchFamily="1" charset="0"/>
              <a:ea typeface="Arial" pitchFamily="1" charset="0"/>
              <a:cs typeface="Arial" pitchFamily="1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3" name="Slide Number Placeholder 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3BDE2E5-ABCE-E814-8005-5D41AC4B7608}" type="slidenum">
              <a:rPr lang="de-de" cap="none"/>
              <a:t>‹#›</a:t>
            </a:fld>
            <a:endParaRPr lang="de-de" cap="none"/>
          </a:p>
        </p:txBody>
      </p:sp>
      <p:sp>
        <p:nvSpPr>
          <p:cNvPr id="4" name="Titel 6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5" name="Text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pic>
        <p:nvPicPr>
          <p:cNvPr id="6" name="Picture 8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6D49C2D8-9680-1C34-CEF1-60618CBF3835}" type="slidenum">
              <a:rPr lang="de-de" cap="none"/>
              <a:t/>
            </a:fld>
            <a:endParaRPr lang="de-de" cap="none"/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2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4ggAADkNAADBEQAAGBY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1443990" y="2149475"/>
            <a:ext cx="1442085" cy="144208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3" name="Textfeld 15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QYAACUJAAAzEQAAJAsAABAAAAAmAAAACAAAAP//////////MAAAABQAAAAAAAAAAAD//wAAAQAAAP//AAABAA=="/>
              </a:ext>
            </a:extLst>
          </p:cNvSpPr>
          <p:nvPr/>
        </p:nvSpPr>
        <p:spPr>
          <a:xfrm>
            <a:off x="996315" y="1486535"/>
            <a:ext cx="1799590" cy="324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165"/>
              </a:spcBef>
              <a:spcAft>
                <a:spcPts val="0"/>
              </a:spcAft>
              <a:tabLst>
                <a:tab pos="450850" algn="l"/>
              </a:tabLst>
              <a:defRPr lang="en-us"/>
            </a:pPr>
            <a:r>
              <a:rPr lang="de-de" sz="2000" b="1" cap="none"/>
              <a:t>Thank you</a:t>
            </a:r>
            <a:endParaRPr lang="de-de" sz="2000" b="1" cap="none"/>
          </a:p>
        </p:txBody>
      </p:sp>
      <p:pic>
        <p:nvPicPr>
          <p:cNvPr id="4" name="Grafik 16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hMAAKUZAABHJwAA+Ro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3094990" y="416877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</a:t>
            </a:r>
            <a:endParaRPr lang="de-de" cap="none"/>
          </a:p>
        </p:txBody>
      </p:sp>
      <p:sp>
        <p:nvSpPr>
          <p:cNvPr id="6" name="SlideText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hMAAE4OAABHJwAAow8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3094990" y="2325370"/>
            <a:ext cx="3289935" cy="216535"/>
          </a:xfrm>
        </p:spPr>
        <p:txBody>
          <a:bodyPr/>
          <a:lstStyle>
            <a:lvl1pPr marL="0" indent="0">
              <a:buNone/>
              <a:defRPr lang="en-us" sz="1200" b="1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7" name="Textfeld 19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hMAAPcQAAClIAAA8RUAABAAAAAmAAAACAAAAP//////////MAAAABQAAAAAAAAAAAD//wAAAQAAAP//AAABAA=="/>
              </a:ext>
            </a:extLst>
          </p:cNvSpPr>
          <p:nvPr/>
        </p:nvSpPr>
        <p:spPr>
          <a:xfrm>
            <a:off x="3094990" y="2757805"/>
            <a:ext cx="2211705" cy="808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E-Mail	</a:t>
            </a:r>
            <a:endParaRPr lang="de-de" cap="none"/>
          </a:p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Telefon 	+49 (0) 711 685-</a:t>
            </a:r>
            <a:endParaRPr lang="de-de" cap="none"/>
          </a:p>
          <a:p>
            <a:pPr marL="0" marR="0" indent="0" algn="l" defTabSz="6858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  <a:tabLst>
                <a:tab pos="541655" algn="l"/>
              </a:tabLst>
              <a:defRPr lang="en-us"/>
            </a:pPr>
            <a:r>
              <a:rPr lang="de-de" cap="none"/>
              <a:t>Fax 	+49 (0) 711 685-</a:t>
            </a:r>
            <a:endParaRPr lang="de-de" cap="none"/>
          </a:p>
        </p:txBody>
      </p:sp>
      <p:sp>
        <p:nvSpPr>
          <p:cNvPr id="8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h0AAHcSAAA9IQAA7xMAABAAAAAmAAAACAAAAAGAAAAAAAAAMAAAABQAAAAAAAAAAAD//wAAAQAAAP//AAABAA=="/>
              </a:ext>
            </a:extLst>
          </p:cNvSpPr>
          <p:nvPr>
            <p:ph idx="23"/>
          </p:nvPr>
        </p:nvSpPr>
        <p:spPr>
          <a:xfrm>
            <a:off x="4753610" y="3001645"/>
            <a:ext cx="649605" cy="23876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  <a:endParaRPr lang="de-de" cap="none"/>
          </a:p>
        </p:txBody>
      </p:sp>
      <p:sp>
        <p:nvSpPr>
          <p:cNvPr id="9" name="SlideText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h0AAP0TAAA9IQAAdBUAABAAAAAmAAAACAAAAAGAAAAAAAAAMAAAABQAAAAAAAAAAAD//wAAAQAAAP//AAABAA=="/>
              </a:ext>
            </a:extLst>
          </p:cNvSpPr>
          <p:nvPr>
            <p:ph idx="24"/>
          </p:nvPr>
        </p:nvSpPr>
        <p:spPr>
          <a:xfrm>
            <a:off x="4753610" y="3249295"/>
            <a:ext cx="649605" cy="238125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  <a:endParaRPr lang="de-de" cap="none"/>
          </a:p>
        </p:txBody>
      </p:sp>
      <p:sp>
        <p:nvSpPr>
          <p:cNvPr id="10" name="Textfeld 22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hMAALkWAABrIgAAERgAABAAAAAmAAAACAAAAP//////////MAAAABQAAAAAAAAAAAD//wAAAQAAAP//AAABAA=="/>
              </a:ext>
            </a:extLst>
          </p:cNvSpPr>
          <p:nvPr/>
        </p:nvSpPr>
        <p:spPr>
          <a:xfrm>
            <a:off x="3094990" y="3693795"/>
            <a:ext cx="2499995" cy="218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11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hMAABEYAABHJwAAZRkAABAAAAAmAAAACAAAAAGAAAAAAAAAMAAAABQAAAAAAAAAAAD//wAAAQAAAP//AAABAA=="/>
              </a:ext>
            </a:extLst>
          </p:cNvSpPr>
          <p:nvPr>
            <p:ph idx="25"/>
          </p:nvPr>
        </p:nvSpPr>
        <p:spPr>
          <a:xfrm>
            <a:off x="3094990" y="391223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Abteilung </a:t>
            </a:r>
            <a:r>
              <a:rPr lang="de-de" cap="none"/>
              <a:t>oder </a:t>
            </a:r>
            <a:r>
              <a:rPr lang="de-de" cap="none"/>
              <a:t>Institutsname</a:t>
            </a:r>
            <a:endParaRPr lang="de-de" cap="none"/>
          </a:p>
        </p:txBody>
      </p:sp>
      <p:sp>
        <p:nvSpPr>
          <p:cNvPr id="12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RYAAPYQAABHJwAAShIAABAAAAAmAAAACAAAAAGAAAAAAAAAMAAAABQAAAAAAAAAAAD//wAAAQAAAP//AAABAA=="/>
              </a:ext>
            </a:extLst>
          </p:cNvSpPr>
          <p:nvPr>
            <p:ph idx="26"/>
          </p:nvPr>
        </p:nvSpPr>
        <p:spPr>
          <a:xfrm>
            <a:off x="3637915" y="2757170"/>
            <a:ext cx="2747010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 </a:t>
            </a:r>
            <a:r>
              <a:rPr lang="de-de" cap="none"/>
              <a:t>eingeben</a:t>
            </a:r>
            <a:endParaRPr lang="de-de" cap="none"/>
          </a:p>
        </p:txBody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CAAAA////AP///wgAAAAAAAAAAEnG4xKoCeFavnJiZVoi3G0B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AAAAAAAAAADgLgAAKCMAABAAAAAmAAAACAAAAP//////////MAAAABQAAAAAAAAAAAD//wAAAQAAAP//AAABAA=="/>
              </a:ext>
            </a:extLst>
          </p:cNvSpPr>
          <p:nvPr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defRPr lang="en-us"/>
            </a:pPr>
            <a:endParaRPr lang="de-de" sz="1170" cap="none"/>
          </a:p>
        </p:txBody>
      </p:sp>
      <p:sp>
        <p:nvSpPr>
          <p:cNvPr id="3" name="Bildplatzhalter 7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////C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J/f38AAAAAA8zMzADAwP8Af39/AAAAAAAAAAAAAAAAAAAAAAAAAAAAIQAAABgAAAAUAAAAcAIAADkNAABPCwAAGBY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396240" y="2149475"/>
            <a:ext cx="1442085" cy="1442085"/>
          </a:xfrm>
          <a:prstGeom prst="ellipse">
            <a:avLst/>
          </a:prstGeom>
          <a:solidFill>
            <a:schemeClr val="bg1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4" name="Textfeld 17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IAACUJAACCDQAAJAsAABAAAAAmAAAACAAAAP//////////MAAAABQAAAAAAAAAAAD//wAAAQAAAP//AAABAA=="/>
              </a:ext>
            </a:extLst>
          </p:cNvSpPr>
          <p:nvPr/>
        </p:nvSpPr>
        <p:spPr>
          <a:xfrm>
            <a:off x="396240" y="1486535"/>
            <a:ext cx="1799590" cy="324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165"/>
              </a:spcBef>
              <a:spcAft>
                <a:spcPts val="0"/>
              </a:spcAft>
              <a:tabLst>
                <a:tab pos="450850" algn="l"/>
              </a:tabLst>
              <a:defRPr lang="en-us"/>
            </a:pPr>
            <a:r>
              <a:rPr lang="de-de" sz="2000" b="1" cap="none">
                <a:solidFill>
                  <a:schemeClr val="bg1"/>
                </a:solidFill>
              </a:rPr>
              <a:t>Vielen Dank!</a:t>
            </a:r>
            <a:endParaRPr lang="de-de" sz="2000" b="1" cap="none">
              <a:solidFill>
                <a:schemeClr val="bg1"/>
              </a:solidFill>
            </a:endParaRPr>
          </a:p>
        </p:txBody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KUZAADVIAAA+Ro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2047240" y="416877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</a:t>
            </a:r>
            <a:endParaRPr lang="de-de" cap="none"/>
          </a:p>
        </p:txBody>
      </p:sp>
      <p:sp>
        <p:nvSpPr>
          <p:cNvPr id="6" name="SlideText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E4OAADVIAAAow8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2047240" y="2325370"/>
            <a:ext cx="3289935" cy="216535"/>
          </a:xfrm>
        </p:spPr>
        <p:txBody>
          <a:bodyPr/>
          <a:lstStyle>
            <a:lvl1pPr marL="0" indent="0">
              <a:buNone/>
              <a:defRPr lang="en-us" sz="12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7" name="Textfeld 21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PcQAAAzGgAA8RUAABAAAAAmAAAACAAAAP//////////MAAAABQAAAAAAAAAAAD//wAAAQAAAP//AAABAA=="/>
              </a:ext>
            </a:extLst>
          </p:cNvSpPr>
          <p:nvPr/>
        </p:nvSpPr>
        <p:spPr>
          <a:xfrm>
            <a:off x="2047240" y="2757805"/>
            <a:ext cx="2211705" cy="808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E-Mail	</a:t>
            </a:r>
            <a:endParaRPr lang="de-de" cap="none">
              <a:solidFill>
                <a:schemeClr val="bg1"/>
              </a:solidFill>
            </a:endParaRPr>
          </a:p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Telefon 	+49 (0) 711 685-</a:t>
            </a:r>
            <a:endParaRPr lang="de-de" cap="none">
              <a:solidFill>
                <a:schemeClr val="bg1"/>
              </a:solidFill>
            </a:endParaRPr>
          </a:p>
          <a:p>
            <a:pPr marL="0" marR="0" indent="0" algn="l" defTabSz="6858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Fax 	+49 (0) 711 685-</a:t>
            </a:r>
            <a:endParaRPr lang="de-de" cap="none">
              <a:solidFill>
                <a:schemeClr val="bg1"/>
              </a:solidFill>
            </a:endParaRPr>
          </a:p>
        </p:txBody>
      </p:sp>
      <p:sp>
        <p:nvSpPr>
          <p:cNvPr id="8" name="SlideText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BYAAHcSAADLGgAA7xMAABAAAAAmAAAACAAAAAGAAAAAAAAAMAAAABQAAAAAAAAAAAD//wAAAQAAAP//AAABAA=="/>
              </a:ext>
            </a:extLst>
          </p:cNvSpPr>
          <p:nvPr>
            <p:ph idx="23"/>
          </p:nvPr>
        </p:nvSpPr>
        <p:spPr>
          <a:xfrm>
            <a:off x="3705860" y="3001645"/>
            <a:ext cx="649605" cy="23876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  <a:endParaRPr lang="de-de" cap="none"/>
          </a:p>
        </p:txBody>
      </p:sp>
      <p:sp>
        <p:nvSpPr>
          <p:cNvPr id="9" name="SlideText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BYAAP0TAADLGgAAdBUAABAAAAAmAAAACAAAAAGAAAAAAAAAMAAAABQAAAAAAAAAAAD//wAAAQAAAP//AAABAA=="/>
              </a:ext>
            </a:extLst>
          </p:cNvSpPr>
          <p:nvPr>
            <p:ph idx="24"/>
          </p:nvPr>
        </p:nvSpPr>
        <p:spPr>
          <a:xfrm>
            <a:off x="3705860" y="3249295"/>
            <a:ext cx="649605" cy="238125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  <a:endParaRPr lang="de-de" cap="none"/>
          </a:p>
        </p:txBody>
      </p:sp>
      <p:sp>
        <p:nvSpPr>
          <p:cNvPr id="10" name="Textfeld 24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LkWAAD5GwAAERgAABAAAAAmAAAACAAAAP//////////MAAAABQAAAAAAAAAAAD//wAAAQAAAP//AAABAA=="/>
              </a:ext>
            </a:extLst>
          </p:cNvSpPr>
          <p:nvPr/>
        </p:nvSpPr>
        <p:spPr>
          <a:xfrm>
            <a:off x="2047240" y="3693795"/>
            <a:ext cx="2499995" cy="218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Universität Stuttgart</a:t>
            </a:r>
            <a:endParaRPr lang="de-de" cap="none">
              <a:solidFill>
                <a:schemeClr val="bg1"/>
              </a:solidFill>
            </a:endParaRPr>
          </a:p>
        </p:txBody>
      </p:sp>
      <p:sp>
        <p:nvSpPr>
          <p:cNvPr id="11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BEYAADVIAAAZRkAABAAAAAmAAAACAAAAAGAAAAAAAAAMAAAABQAAAAAAAAAAAD//wAAAQAAAP//AAABAA=="/>
              </a:ext>
            </a:extLst>
          </p:cNvSpPr>
          <p:nvPr>
            <p:ph idx="25"/>
          </p:nvPr>
        </p:nvSpPr>
        <p:spPr>
          <a:xfrm>
            <a:off x="2047240" y="391223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Abteilung </a:t>
            </a:r>
            <a:r>
              <a:rPr lang="de-de" cap="none"/>
              <a:t>oder </a:t>
            </a:r>
            <a:r>
              <a:rPr lang="de-de" cap="none"/>
              <a:t>Institutsname</a:t>
            </a:r>
            <a:endParaRPr lang="de-de" cap="none"/>
          </a:p>
        </p:txBody>
      </p:sp>
      <p:sp>
        <p:nvSpPr>
          <p:cNvPr id="12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w8AAPYQAADVIAAAShIAABAAAAAmAAAACAAAAAGAAAAAAAAAMAAAABQAAAAAAAAAAAD//wAAAQAAAP//AAABAA=="/>
              </a:ext>
            </a:extLst>
          </p:cNvSpPr>
          <p:nvPr>
            <p:ph idx="26"/>
          </p:nvPr>
        </p:nvSpPr>
        <p:spPr>
          <a:xfrm>
            <a:off x="2590165" y="2757170"/>
            <a:ext cx="2747010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 </a:t>
            </a:r>
            <a:r>
              <a:rPr lang="de-de" cap="none"/>
              <a:t>eingeben</a:t>
            </a:r>
            <a:endParaRPr lang="de-de" cap="none"/>
          </a:p>
        </p:txBody>
      </p:sp>
      <p:pic>
        <p:nvPicPr>
          <p:cNvPr id="13" name="Grafik 27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g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3">
            <a:biLevel thresh="50000"/>
            <a:clrChange>
              <a:clrFrom>
                <a:schemeClr val="accent1"/>
              </a:clrFrom>
              <a:clrTo>
                <a:srgbClr val="000000"/>
              </a:clrTo>
            </a:clrChange>
            <a:clrChange>
              <a:clrFrom>
                <a:schemeClr val="bg1"/>
              </a:clrFrom>
              <a:clrTo>
                <a:srgbClr val="FFFFFF"/>
              </a:clrTo>
            </a:clrChange>
          </a:blip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fAUAADkNAABbDgAAGBY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891540" y="2149475"/>
            <a:ext cx="1442085" cy="144208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3" name="Textfeld 15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UAACUJAACOEAAAJAsAABAAAAAmAAAACAAAAP//////////MAAAABQAAAAAAAAAAAD//wAAAQAAAP//AAABAA=="/>
              </a:ext>
            </a:extLst>
          </p:cNvSpPr>
          <p:nvPr/>
        </p:nvSpPr>
        <p:spPr>
          <a:xfrm>
            <a:off x="891540" y="1486535"/>
            <a:ext cx="1799590" cy="324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165"/>
              </a:spcBef>
              <a:spcAft>
                <a:spcPts val="0"/>
              </a:spcAft>
              <a:tabLst>
                <a:tab pos="450850" algn="l"/>
              </a:tabLst>
              <a:defRPr lang="en-us"/>
            </a:pPr>
            <a:r>
              <a:rPr lang="de-de" sz="2000" b="1" cap="none"/>
              <a:t>Vielen Dank!</a:t>
            </a:r>
            <a:endParaRPr lang="de-de" sz="2000" b="1" cap="none"/>
          </a:p>
        </p:txBody>
      </p:sp>
      <p:pic>
        <p:nvPicPr>
          <p:cNvPr id="4" name="Grafik 16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A8AAKUZAADhIwAA+Ro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2542540" y="416877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</a:t>
            </a:r>
            <a:endParaRPr lang="de-de" cap="none"/>
          </a:p>
        </p:txBody>
      </p:sp>
      <p:sp>
        <p:nvSpPr>
          <p:cNvPr id="6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A8AAE4OAADhIwAAow8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2542540" y="2325370"/>
            <a:ext cx="3289935" cy="216535"/>
          </a:xfrm>
        </p:spPr>
        <p:txBody>
          <a:bodyPr/>
          <a:lstStyle>
            <a:lvl1pPr marL="0" indent="0">
              <a:buNone/>
              <a:defRPr lang="en-us" sz="1200" b="1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7" name="Textfeld 19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A8AAPcQAAA/HQAA8RUAABAAAAAmAAAACAAAAP//////////MAAAABQAAAAAAAAAAAD//wAAAQAAAP//AAABAA=="/>
              </a:ext>
            </a:extLst>
          </p:cNvSpPr>
          <p:nvPr/>
        </p:nvSpPr>
        <p:spPr>
          <a:xfrm>
            <a:off x="2542540" y="2757805"/>
            <a:ext cx="2211705" cy="808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E-Mail	</a:t>
            </a:r>
            <a:endParaRPr lang="de-de" cap="none"/>
          </a:p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Telefon 	+49 (0) 711 685-</a:t>
            </a:r>
            <a:endParaRPr lang="de-de" cap="none"/>
          </a:p>
          <a:p>
            <a:pPr marL="0" marR="0" indent="0" algn="l" defTabSz="6858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  <a:tabLst>
                <a:tab pos="541655" algn="l"/>
              </a:tabLst>
              <a:defRPr lang="en-us"/>
            </a:pPr>
            <a:r>
              <a:rPr lang="de-de" cap="none"/>
              <a:t>Fax 	+49 (0) 711 685-</a:t>
            </a:r>
            <a:endParaRPr lang="de-de" cap="none"/>
          </a:p>
        </p:txBody>
      </p:sp>
      <p:sp>
        <p:nvSpPr>
          <p:cNvPr id="8" name="SlideText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kAAHcSAADXHQAA7xMAABAAAAAmAAAACAAAAAGAAAAAAAAAMAAAABQAAAAAAAAAAAD//wAAAQAAAP//AAABAA=="/>
              </a:ext>
            </a:extLst>
          </p:cNvSpPr>
          <p:nvPr>
            <p:ph idx="23"/>
          </p:nvPr>
        </p:nvSpPr>
        <p:spPr>
          <a:xfrm>
            <a:off x="4201160" y="3001645"/>
            <a:ext cx="649605" cy="23876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64601</a:t>
            </a:r>
            <a:endParaRPr lang="de-de" cap="none"/>
          </a:p>
        </p:txBody>
      </p:sp>
      <p:sp>
        <p:nvSpPr>
          <p:cNvPr id="9" name="SlideText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kAAP0TAADXHQAAdBUAABAAAAAmAAAACAAAAAGAAAAAAAAAMAAAABQAAAAAAAAAAAD//wAAAQAAAP//AAABAA=="/>
              </a:ext>
            </a:extLst>
          </p:cNvSpPr>
          <p:nvPr>
            <p:ph idx="24"/>
          </p:nvPr>
        </p:nvSpPr>
        <p:spPr>
          <a:xfrm>
            <a:off x="4201160" y="3249295"/>
            <a:ext cx="649605" cy="238125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64746</a:t>
            </a:r>
            <a:endParaRPr lang="de-de" cap="none"/>
          </a:p>
        </p:txBody>
      </p:sp>
      <p:sp>
        <p:nvSpPr>
          <p:cNvPr id="10" name="Textfeld 22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A8AALkWAAAFHwAAERgAABAAAAAmAAAACAAAAP//////////MAAAABQAAAAAAAAAAAD//wAAAQAAAP//AAABAA=="/>
              </a:ext>
            </a:extLst>
          </p:cNvSpPr>
          <p:nvPr/>
        </p:nvSpPr>
        <p:spPr>
          <a:xfrm>
            <a:off x="2542540" y="3693795"/>
            <a:ext cx="2499995" cy="218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11" name="SlideText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A8AABEYAADhIwAAZRkAABAAAAAmAAAACAAAAAGAAAAAAAAAMAAAABQAAAAAAAAAAAD//wAAAQAAAP//AAABAA=="/>
              </a:ext>
            </a:extLst>
          </p:cNvSpPr>
          <p:nvPr>
            <p:ph idx="25"/>
          </p:nvPr>
        </p:nvSpPr>
        <p:spPr>
          <a:xfrm>
            <a:off x="2542540" y="391223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Abteilung </a:t>
            </a:r>
            <a:r>
              <a:rPr lang="de-de" cap="none"/>
              <a:t>oder </a:t>
            </a:r>
            <a:r>
              <a:rPr lang="de-de" cap="none"/>
              <a:t>Institutsname</a:t>
            </a:r>
            <a:endParaRPr lang="de-de" cap="none"/>
          </a:p>
        </p:txBody>
      </p:sp>
      <p:sp>
        <p:nvSpPr>
          <p:cNvPr id="12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xIAAPYQAADhIwAAShIAABAAAAAmAAAACAAAAAGAAAAAAAAAMAAAABQAAAAAAAAAAAD//wAAAQAAAP//AAABAA=="/>
              </a:ext>
            </a:extLst>
          </p:cNvSpPr>
          <p:nvPr>
            <p:ph idx="26"/>
          </p:nvPr>
        </p:nvSpPr>
        <p:spPr>
          <a:xfrm>
            <a:off x="3085465" y="2757170"/>
            <a:ext cx="2747010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 </a:t>
            </a:r>
            <a:r>
              <a:rPr lang="de-de" cap="none"/>
              <a:t>eingeben</a:t>
            </a:r>
            <a:endParaRPr lang="de-de" cap="none"/>
          </a:p>
        </p:txBody>
      </p:sp>
      <p:sp>
        <p:nvSpPr>
          <p:cNvPr id="13" name="Textplatzhalter 9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QUAAPwDAAD4FwAA9gYAABAAAAAmAAAACAAAAAGAAAAAAAAAMAAAABQAAAAAAAAAAAD//wAAAQAAAP//AAABAA=="/>
              </a:ext>
            </a:extLst>
          </p:cNvSpPr>
          <p:nvPr>
            <p:ph idx="13"/>
          </p:nvPr>
        </p:nvSpPr>
        <p:spPr>
          <a:xfrm>
            <a:off x="927735" y="647700"/>
            <a:ext cx="2968625" cy="48387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Institutsname max. </a:t>
            </a:r>
            <a:r>
              <a:rPr lang="de-de" cap="none"/>
              <a:t>2-zeilig, </a:t>
            </a:r>
            <a:r>
              <a:rPr lang="de-de" cap="none"/>
              <a:t>bitte </a:t>
            </a:r>
            <a:r>
              <a:rPr lang="de-de" cap="none"/>
              <a:t>hier </a:t>
            </a:r>
            <a:r>
              <a:rPr lang="de-de" cap="none"/>
              <a:t>klicken </a:t>
            </a:r>
            <a:r>
              <a:rPr lang="de-de" cap="none"/>
              <a:t>und </a:t>
            </a:r>
            <a:r>
              <a:rPr lang="de-de" cap="none"/>
              <a:t>überschreiben</a:t>
            </a:r>
            <a:endParaRPr lang="de-de" cap="none"/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CAAAA////AP///wgAAAAAAAAAAEnG4xKoCeFavnJiZVoi3G0B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AAAAAAAAAADgLgAAKCMAABAAAAAmAAAACAAAAP//////////MAAAABQAAAAAAAAAAAD//wAAAQAAAP//AAABAA=="/>
              </a:ext>
            </a:extLst>
          </p:cNvSpPr>
          <p:nvPr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defRPr lang="en-us"/>
            </a:pPr>
            <a:endParaRPr lang="de-de" sz="1170" cap="none"/>
          </a:p>
        </p:txBody>
      </p:sp>
      <p:sp>
        <p:nvSpPr>
          <p:cNvPr id="3" name="Bildplatzhalter 7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////C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M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J/f38AAAAAA8zMzADAwP8Af39/AAAAAAAAAAAAAAAAAAAAAAAAAAAAIQAAABgAAAAUAAAAcAIAADkNAABPCwAAGBY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396240" y="2149475"/>
            <a:ext cx="1442085" cy="1442085"/>
          </a:xfrm>
          <a:prstGeom prst="ellipse">
            <a:avLst/>
          </a:prstGeom>
          <a:solidFill>
            <a:schemeClr val="bg1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4" name="Textfeld 17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IAACUJAACCDQAAJAsAABAAAAAmAAAACAAAAP//////////MAAAABQAAAAAAAAAAAD//wAAAQAAAP//AAABAA=="/>
              </a:ext>
            </a:extLst>
          </p:cNvSpPr>
          <p:nvPr/>
        </p:nvSpPr>
        <p:spPr>
          <a:xfrm>
            <a:off x="396240" y="1486535"/>
            <a:ext cx="1799590" cy="324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165"/>
              </a:spcBef>
              <a:spcAft>
                <a:spcPts val="0"/>
              </a:spcAft>
              <a:tabLst>
                <a:tab pos="450850" algn="l"/>
              </a:tabLst>
              <a:defRPr lang="en-us"/>
            </a:pPr>
            <a:r>
              <a:rPr lang="de-de" sz="2000" b="1" cap="none">
                <a:solidFill>
                  <a:schemeClr val="bg1"/>
                </a:solidFill>
              </a:rPr>
              <a:t>Vielen Dank!</a:t>
            </a:r>
            <a:endParaRPr lang="de-de" sz="2000" b="1" cap="none">
              <a:solidFill>
                <a:schemeClr val="bg1"/>
              </a:solidFill>
            </a:endParaRPr>
          </a:p>
        </p:txBody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KUZAADVIAAA+Ro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2047240" y="416877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</a:t>
            </a:r>
            <a:endParaRPr lang="de-de" cap="none"/>
          </a:p>
        </p:txBody>
      </p:sp>
      <p:sp>
        <p:nvSpPr>
          <p:cNvPr id="6" name="SlideText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E4OAADVIAAAow8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2047240" y="2325370"/>
            <a:ext cx="3289935" cy="216535"/>
          </a:xfrm>
        </p:spPr>
        <p:txBody>
          <a:bodyPr/>
          <a:lstStyle>
            <a:lvl1pPr marL="0" indent="0">
              <a:buNone/>
              <a:defRPr lang="en-us" sz="12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7" name="Textfeld 21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PcQAAAzGgAA8RUAABAAAAAmAAAACAAAAP//////////MAAAABQAAAAAAAAAAAD//wAAAQAAAP//AAABAA=="/>
              </a:ext>
            </a:extLst>
          </p:cNvSpPr>
          <p:nvPr/>
        </p:nvSpPr>
        <p:spPr>
          <a:xfrm>
            <a:off x="2047240" y="2757805"/>
            <a:ext cx="2211705" cy="808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E-Mail	</a:t>
            </a:r>
            <a:endParaRPr lang="de-de" cap="none">
              <a:solidFill>
                <a:schemeClr val="bg1"/>
              </a:solidFill>
            </a:endParaRPr>
          </a:p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Telefon 	+49 (0) 711 685-</a:t>
            </a:r>
            <a:endParaRPr lang="de-de" cap="none">
              <a:solidFill>
                <a:schemeClr val="bg1"/>
              </a:solidFill>
            </a:endParaRPr>
          </a:p>
          <a:p>
            <a:pPr marL="0" marR="0" indent="0" algn="l" defTabSz="6858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Fax 	+49 (0) 711 685-</a:t>
            </a:r>
            <a:endParaRPr lang="de-de" cap="none">
              <a:solidFill>
                <a:schemeClr val="bg1"/>
              </a:solidFill>
            </a:endParaRPr>
          </a:p>
        </p:txBody>
      </p:sp>
      <p:sp>
        <p:nvSpPr>
          <p:cNvPr id="8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BYAAHcSAADLGgAA7xMAABAAAAAmAAAACAAAAAGAAAAAAAAAMAAAABQAAAAAAAAAAAD//wAAAQAAAP//AAABAA=="/>
              </a:ext>
            </a:extLst>
          </p:cNvSpPr>
          <p:nvPr>
            <p:ph idx="23"/>
          </p:nvPr>
        </p:nvSpPr>
        <p:spPr>
          <a:xfrm>
            <a:off x="3705860" y="3001645"/>
            <a:ext cx="649605" cy="23876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  <a:endParaRPr lang="de-de" cap="none"/>
          </a:p>
        </p:txBody>
      </p:sp>
      <p:sp>
        <p:nvSpPr>
          <p:cNvPr id="9" name="SlideText3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BYAAP0TAADLGgAAdBUAABAAAAAmAAAACAAAAAGAAAAAAAAAMAAAABQAAAAAAAAAAAD//wAAAQAAAP//AAABAA=="/>
              </a:ext>
            </a:extLst>
          </p:cNvSpPr>
          <p:nvPr>
            <p:ph idx="24"/>
          </p:nvPr>
        </p:nvSpPr>
        <p:spPr>
          <a:xfrm>
            <a:off x="3705860" y="3249295"/>
            <a:ext cx="649605" cy="238125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  <a:endParaRPr lang="de-de" cap="none"/>
          </a:p>
        </p:txBody>
      </p:sp>
      <p:sp>
        <p:nvSpPr>
          <p:cNvPr id="10" name="Textfeld 24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LkWAAD5GwAAERgAABAAAAAmAAAACAAAAP//////////MAAAABQAAAAAAAAAAAD//wAAAQAAAP//AAABAA=="/>
              </a:ext>
            </a:extLst>
          </p:cNvSpPr>
          <p:nvPr/>
        </p:nvSpPr>
        <p:spPr>
          <a:xfrm>
            <a:off x="2047240" y="3693795"/>
            <a:ext cx="2499995" cy="218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Universität Stuttgart</a:t>
            </a:r>
            <a:endParaRPr lang="de-de" cap="none">
              <a:solidFill>
                <a:schemeClr val="bg1"/>
              </a:solidFill>
            </a:endParaRPr>
          </a:p>
        </p:txBody>
      </p:sp>
      <p:sp>
        <p:nvSpPr>
          <p:cNvPr id="11" name="SlideText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BEYAADVIAAAZRkAABAAAAAmAAAACAAAAAGAAAAAAAAAMAAAABQAAAAAAAAAAAD//wAAAQAAAP//AAABAA=="/>
              </a:ext>
            </a:extLst>
          </p:cNvSpPr>
          <p:nvPr>
            <p:ph idx="25"/>
          </p:nvPr>
        </p:nvSpPr>
        <p:spPr>
          <a:xfrm>
            <a:off x="2047240" y="391223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Abteilung </a:t>
            </a:r>
            <a:r>
              <a:rPr lang="de-de" cap="none"/>
              <a:t>oder </a:t>
            </a:r>
            <a:r>
              <a:rPr lang="de-de" cap="none"/>
              <a:t>Institutsname</a:t>
            </a:r>
            <a:endParaRPr lang="de-de" cap="none"/>
          </a:p>
        </p:txBody>
      </p:sp>
      <p:sp>
        <p:nvSpPr>
          <p:cNvPr id="12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w8AAPYQAADVIAAAShIAABAAAAAmAAAACAAAAAGAAAAAAAAAMAAAABQAAAAAAAAAAAD//wAAAQAAAP//AAABAA=="/>
              </a:ext>
            </a:extLst>
          </p:cNvSpPr>
          <p:nvPr>
            <p:ph idx="26"/>
          </p:nvPr>
        </p:nvSpPr>
        <p:spPr>
          <a:xfrm>
            <a:off x="2590165" y="2757170"/>
            <a:ext cx="2747010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 </a:t>
            </a:r>
            <a:r>
              <a:rPr lang="de-de" cap="none"/>
              <a:t>eingeben</a:t>
            </a:r>
            <a:endParaRPr lang="de-de" cap="none"/>
          </a:p>
        </p:txBody>
      </p:sp>
      <p:pic>
        <p:nvPicPr>
          <p:cNvPr id="13" name="Grafik 27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g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3">
            <a:biLevel thresh="50000"/>
            <a:clrChange>
              <a:clrFrom>
                <a:schemeClr val="accent1"/>
              </a:clrFrom>
              <a:clrTo>
                <a:srgbClr val="000000"/>
              </a:clrTo>
            </a:clrChange>
            <a:clrChange>
              <a:clrFrom>
                <a:schemeClr val="bg1"/>
              </a:clrFrom>
              <a:clrTo>
                <a:srgbClr val="FFFFFF"/>
              </a:clrTo>
            </a:clrChange>
          </a:blip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platzhalter 9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QUAAPwDAAD4FwAA9gYAABAAAAAmAAAACAAAAAGAAAAAAAAAMAAAABQAAAAAAAAAAAD//wAAAQAAAP//AAABAA=="/>
              </a:ext>
            </a:extLst>
          </p:cNvSpPr>
          <p:nvPr>
            <p:ph idx="13"/>
          </p:nvPr>
        </p:nvSpPr>
        <p:spPr>
          <a:xfrm>
            <a:off x="927735" y="647700"/>
            <a:ext cx="2968625" cy="48387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000" cap="none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Institutsname max. </a:t>
            </a:r>
            <a:r>
              <a:rPr lang="de-de" cap="none"/>
              <a:t>2-zeilig, </a:t>
            </a:r>
            <a:r>
              <a:rPr lang="de-de" cap="none"/>
              <a:t>bitte </a:t>
            </a:r>
            <a:r>
              <a:rPr lang="de-de" cap="none"/>
              <a:t>hier </a:t>
            </a:r>
            <a:r>
              <a:rPr lang="de-de" cap="none"/>
              <a:t>klicken </a:t>
            </a:r>
            <a:r>
              <a:rPr lang="de-de" cap="none"/>
              <a:t>und </a:t>
            </a:r>
            <a:r>
              <a:rPr lang="de-de" cap="none"/>
              <a:t>überschreiben</a:t>
            </a:r>
            <a:endParaRPr lang="de-de" cap="none"/>
          </a:p>
        </p:txBody>
      </p:sp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en-gb" cap="none"/>
          </a:p>
        </p:txBody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IAAGYBAADEEQAAXAcAABAAAAAmAAAACAAAAAEAAAAAAAAAMAAAABQAAAAAAAAAAAD//wAAAQAAAP//AAABAA=="/>
              </a:ext>
            </a:extLst>
          </p:cNvSpPr>
          <p:nvPr>
            <p:ph type="title"/>
          </p:nvPr>
        </p:nvSpPr>
        <p:spPr>
          <a:xfrm>
            <a:off x="381000" y="227330"/>
            <a:ext cx="2506980" cy="969010"/>
          </a:xfrm>
        </p:spPr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VBIAAGYBAACILAAAaB8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2979420" y="227330"/>
            <a:ext cx="4259580" cy="487807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8B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FwHAADEEQAAaB8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381000" y="1196340"/>
            <a:ext cx="2506980" cy="390906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t>Universität Stuttgart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fld id="{2AE4E211-5FC7-B114-895C-A941AC127FFC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MAkAAJwYAABQJQAAgxsAABAAAAAmAAAACAAAAAEAAAAAAAAAMAAAABQAAAAAAAAAAAD//wAAAQAAAP//AAABAA=="/>
              </a:ext>
            </a:extLst>
          </p:cNvSpPr>
          <p:nvPr>
            <p:ph type="title"/>
          </p:nvPr>
        </p:nvSpPr>
        <p:spPr>
          <a:xfrm>
            <a:off x="1493520" y="4000500"/>
            <a:ext cx="4572000" cy="471805"/>
          </a:xfrm>
        </p:spPr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MAkAACUDAABQJQAAPRg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1493520" y="511175"/>
            <a:ext cx="4572000" cy="342900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="smNativeData" val="SMDATA_16_3s3KZxMAAAAlAAAAZAAAAA8B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kAAIMbAABQJQAApB8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1493520" y="4472305"/>
            <a:ext cx="4572000" cy="671195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t>Universität Stuttgart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fld id="{4860613D-73A5-3597-EBD8-85C22F961DD0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H8IAAB5LAAATx8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t>Universität Stuttgart</a:t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fld id="{1FD1D62B-65F2-8420-BC69-937598274AC6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4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BYAAAAQCQAA+xsAADUf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970" y="1473200"/>
            <a:ext cx="453453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13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AbAAAQCQAAZhw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4541520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2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YcAAAQCQAA3Bw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4616450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18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NwcAAAQCQAAUx0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4691380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5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wdAAAQCQAAwx0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4762500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3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L8dAAAQCQAANR4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483552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1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BoeAAAQCQAAkB4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4893310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11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AeAAAQCQAABx8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4968240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17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cfAAAQCQAAfR8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504380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12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gfAAAQCQAA3x8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5105400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2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NsfAAAQCQAAUSA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517842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16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AgAAAQCQAAtyA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5242560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8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LcgAAAQCQAALSE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531812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10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0hAAAQCQAAoyE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539305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9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0hAAAQCQAAEyI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546417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15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8iAAAQCQAAhSI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553656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6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kiAAAQCQAAvyI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557339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14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MIiAAAQCQAAOCM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5650230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7" descr="C:\Users\haun\Desktop\1. WN_BW_Titelblatt_final_2015-06-19.jpg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cjAAAQCQAAriMAADUfAAAQAAAAJgAAAAgAAAD//////////zAAAAAUAAAAAAAAAAAA//8AAAEAAAD//wAAAQA="/>
              </a:ext>
            </a:extLst>
          </p:cNvPicPr>
          <p:nvPr/>
        </p:nvPicPr>
        <p:blipFill>
          <a:blip r:embed="rId2"/>
          <a:srcRect l="98340" t="0" r="0" b="0"/>
          <a:stretch>
            <a:fillRect/>
          </a:stretch>
        </p:blipFill>
        <p:spPr>
          <a:xfrm>
            <a:off x="5724525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itle 1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wAcAAAAAAAACAAAAAAAAAAEAAABQAAAAAAAAAAAA8D8AAAAAAADwPwAAAAAAAOA/AAAAAAAA4D8AAAAAAADgPwAAAAAAAOA/AAAAAAAA4D8AAAAAAADgPwAAAAAAAOA/AAAAAAAA4D8CAAAAjAAAAAEAAAAAAAAAAL7/D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hgAAAoJAACzLgAALx8AABAgAAAmAAAACAAAAD2RAAB/ACAAMAAAABQAAAAAAAAA/Er//wS1AAD8Sv//BLUAAA=="/>
              </a:ext>
            </a:extLst>
          </p:cNvSpPr>
          <p:nvPr>
            <p:ph type="ctrTitle"/>
          </p:nvPr>
        </p:nvSpPr>
        <p:spPr>
          <a:xfrm>
            <a:off x="3991610" y="1469390"/>
            <a:ext cx="3599815" cy="3599815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1259840" numCol="1" spcCol="215900" anchor="b">
            <a:prstTxWarp prst="textNoShape">
              <a:avLst/>
            </a:prstTxWarp>
          </a:bodyPr>
          <a:lstStyle>
            <a:lvl1pPr marL="0" indent="0" algn="l">
              <a:lnSpc>
                <a:spcPct val="90000"/>
              </a:lnSpc>
              <a:defRPr lang="en-us" sz="2400" b="1" cap="none" baseline="0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br/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22" name="Subtitle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hsAAJcVAABnLAAAOhgAABAAAAAmAAAACAAAAD2Q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4517390" y="3509645"/>
            <a:ext cx="2700655" cy="4286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l">
              <a:lnSpc>
                <a:spcPct val="100000"/>
              </a:lnSpc>
              <a:buNone/>
              <a:defRPr lang="en-us" sz="1200" cap="none">
                <a:solidFill>
                  <a:schemeClr val="bg1"/>
                </a:solidFill>
              </a:defRPr>
            </a:lvl1pPr>
            <a:lvl2pPr marL="285750" indent="0" algn="ctr">
              <a:buNone/>
              <a:defRPr lang="en-us" sz="1250" cap="none"/>
            </a:lvl2pPr>
            <a:lvl3pPr marL="571500" indent="0" algn="ctr">
              <a:buNone/>
              <a:defRPr lang="en-us" sz="1125" cap="none"/>
            </a:lvl3pPr>
            <a:lvl4pPr marL="857250" indent="0" algn="ctr">
              <a:buNone/>
              <a:defRPr lang="en-us" sz="1000" cap="none"/>
            </a:lvl4pPr>
            <a:lvl5pPr marL="1143000" indent="0" algn="ctr">
              <a:buNone/>
              <a:defRPr lang="en-us" sz="1000" cap="none"/>
            </a:lvl5pPr>
            <a:lvl6pPr marL="1428750" indent="0" algn="ctr">
              <a:buNone/>
              <a:defRPr lang="en-us" sz="1000" cap="none"/>
            </a:lvl6pPr>
            <a:lvl7pPr marL="1714500" indent="0" algn="ctr">
              <a:buNone/>
              <a:defRPr lang="en-us" sz="1000" cap="none"/>
            </a:lvl7pPr>
            <a:lvl8pPr marL="2000250" indent="0" algn="ctr">
              <a:buNone/>
              <a:defRPr lang="en-us" sz="1000" cap="none"/>
            </a:lvl8pPr>
            <a:lvl9pPr marL="2286000" indent="0" algn="ctr">
              <a:buNone/>
              <a:defRPr lang="en-us" sz="1000" cap="none"/>
            </a:lvl9pPr>
          </a:lstStyle>
          <a:p>
            <a:pPr>
              <a:defRPr lang="en-us"/>
            </a:pPr>
            <a:r>
              <a:rPr lang="de-de" cap="none"/>
              <a:t>Formatvorlage </a:t>
            </a:r>
            <a:r>
              <a:rPr lang="de-de" cap="none"/>
              <a:t>des </a:t>
            </a:r>
            <a:r>
              <a:rPr lang="de-de" cap="none"/>
              <a:t>Untertitelmasters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23" name="Bildplatzhalter 4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AAAAAAAAAAAEAAABQAAAAAAAAAAAA8D8AAAAAAADwPwAAAAAAAOA/AAAAAAAA4D8AAAAAAADgPwAAAAAAAOA/AAAAAAAA4D8AAAAAAADgPwAAAAAAAOA/AAAAAAAA4D8CAAAAjAAAAAEAAAAAAAAA////C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J/f38AAAAAA8zMzADAwP8Af39/AAAAAAAAAAAAAAAAAAAAAAAAAAAAIQAAABgAAAAUAAAAxSUAALoaAACcLQAAkSIAABAAAAAmAAAACAAAAAGB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6139815" y="4344670"/>
            <a:ext cx="1274445" cy="1274445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lang="en-us" sz="9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Sublogo </a:t>
            </a:r>
            <a:r>
              <a:rPr lang="de-de" cap="none"/>
              <a:t>einfügen</a:t>
            </a:r>
            <a:endParaRPr lang="de-de" cap="none"/>
          </a:p>
        </p:txBody>
      </p:sp>
      <p:pic>
        <p:nvPicPr>
          <p:cNvPr id="24" name="Grafik 7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platzhalter 9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QUAAPwDAAD4FwAA9gYAABAAAAAmAAAACAAAAAGAAAAAAAAAMAAAABQAAAAAAAAAAAD//wAAAQAAAP//AAABAA=="/>
              </a:ext>
            </a:extLst>
          </p:cNvSpPr>
          <p:nvPr>
            <p:ph idx="13"/>
          </p:nvPr>
        </p:nvSpPr>
        <p:spPr>
          <a:xfrm>
            <a:off x="927735" y="647700"/>
            <a:ext cx="2968625" cy="48387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Institutsname max. </a:t>
            </a:r>
            <a:r>
              <a:rPr lang="de-de" cap="none"/>
              <a:t>2-zeilig, </a:t>
            </a:r>
            <a:r>
              <a:rPr lang="de-de" cap="none"/>
              <a:t>bitte </a:t>
            </a:r>
            <a:r>
              <a:rPr lang="de-de" cap="none"/>
              <a:t>hier </a:t>
            </a:r>
            <a:r>
              <a:rPr lang="de-de" cap="none"/>
              <a:t>klicken </a:t>
            </a:r>
            <a:r>
              <a:rPr lang="de-de" cap="none"/>
              <a:t>und </a:t>
            </a:r>
            <a:r>
              <a:rPr lang="de-de" cap="none"/>
              <a:t>überschreiben</a:t>
            </a:r>
            <a:endParaRPr lang="de-de" cap="none"/>
          </a:p>
        </p:txBody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/CEAAGgBAACILAAAaB8AABAAAAAmAAAACAAAAAMAAAAAAAAAMAAAABQAAAAAAAAAAAD//wAAAQAAAP//AAABAA=="/>
              </a:ext>
            </a:extLst>
          </p:cNvSpPr>
          <p:nvPr>
            <p:ph type="title"/>
          </p:nvPr>
        </p:nvSpPr>
        <p:spPr>
          <a:xfrm>
            <a:off x="5524500" y="228600"/>
            <a:ext cx="1714500" cy="4876800"/>
          </a:xfrm>
        </p:spPr>
        <p:txBody>
          <a:bodyPr vert="vert" wrap="square" lIns="0" tIns="0" rIns="0" bIns="0" numCol="1" spcCol="215900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IAAGgBAAA0IQAAaB8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381000" y="228600"/>
            <a:ext cx="5016500" cy="4876800"/>
          </a:xfrm>
        </p:spPr>
        <p:txBody>
          <a:bodyPr vert="vert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KB4w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t>Universität Stuttgart</a:t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Orv9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fld id="{7BC94078-3696-9CB6-D871-C0E30E3F2E95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MAAOsKAABcKwAAdRIAABAAAAAmAAAACAAAAAEAAAAAAAAAMAAAABQAAAAAAAAAAAD//wAAAQAAAP//AAABAA=="/>
              </a:ext>
            </a:extLst>
          </p:cNvSpPr>
          <p:nvPr>
            <p:ph type="ctrTitle"/>
          </p:nvPr>
        </p:nvSpPr>
        <p:spPr>
          <a:xfrm>
            <a:off x="571500" y="1774825"/>
            <a:ext cx="6477000" cy="122555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Untertitel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OwTAADYJwAA6BwAABAAAAAmAAAACAAAAAGA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1143000" y="3238500"/>
            <a:ext cx="5334000" cy="1460500"/>
          </a:xfrm>
        </p:spPr>
        <p:txBody>
          <a:bodyPr/>
          <a:lstStyle>
            <a:lvl1pPr marL="0" indent="0" algn="ctr">
              <a:buNone/>
              <a:defRPr lang="en-us" cap="none">
                <a:solidFill>
                  <a:srgbClr val="8C8C8C"/>
                </a:solidFill>
              </a:defRPr>
            </a:lvl1pPr>
            <a:lvl2pPr marL="457200" indent="0" algn="ctr">
              <a:buNone/>
              <a:defRPr lang="en-us" cap="none">
                <a:solidFill>
                  <a:srgbClr val="8C8C8C"/>
                </a:solidFill>
              </a:defRPr>
            </a:lvl2pPr>
            <a:lvl3pPr marL="914400" indent="0" algn="ctr">
              <a:buNone/>
              <a:defRPr lang="en-us" cap="none">
                <a:solidFill>
                  <a:srgbClr val="8C8C8C"/>
                </a:solidFill>
              </a:defRPr>
            </a:lvl3pPr>
            <a:lvl4pPr marL="1371600" indent="0" algn="ctr">
              <a:buNone/>
              <a:defRPr lang="en-us" cap="none">
                <a:solidFill>
                  <a:srgbClr val="8C8C8C"/>
                </a:solidFill>
              </a:defRPr>
            </a:lvl4pPr>
            <a:lvl5pPr marL="1828800" indent="0" algn="ctr">
              <a:buNone/>
              <a:defRPr lang="en-us" cap="none">
                <a:solidFill>
                  <a:srgbClr val="8C8C8C"/>
                </a:solidFill>
              </a:defRPr>
            </a:lvl5pPr>
            <a:lvl6pPr marL="2286000" indent="0" algn="ctr">
              <a:buNone/>
              <a:defRPr lang="en-us" cap="none">
                <a:solidFill>
                  <a:srgbClr val="8C8C8C"/>
                </a:solidFill>
              </a:defRPr>
            </a:lvl6pPr>
            <a:lvl7pPr marL="2743200" indent="0" algn="ctr">
              <a:buNone/>
              <a:defRPr lang="en-us" cap="none">
                <a:solidFill>
                  <a:srgbClr val="8C8C8C"/>
                </a:solidFill>
              </a:defRPr>
            </a:lvl7pPr>
            <a:lvl8pPr marL="3200400" indent="0" algn="ctr">
              <a:buNone/>
              <a:defRPr lang="en-us" cap="none">
                <a:solidFill>
                  <a:srgbClr val="8C8C8C"/>
                </a:solidFill>
              </a:defRPr>
            </a:lvl8pPr>
            <a:lvl9pPr marL="3657600" indent="0" algn="ctr">
              <a:buNone/>
              <a:defRPr lang="en-us" cap="none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rPr lang="de-de" cap="none"/>
              <a:t>Formatvorlage </a:t>
            </a:r>
            <a:r>
              <a:rPr lang="de-de" cap="none"/>
              <a:t>des </a:t>
            </a:r>
            <a:r>
              <a:rPr lang="de-de" cap="none"/>
              <a:t>Untertitelmasters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46F921A0-EEAB-ACD7-E541-18826F0F134D}" type="datetime1">
              <a:t>1/30/2025</a:t>
            </a:fld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37ACA5EC-A2DA-F953-9414-5406EB5A6201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3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CILAAARAc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Inhalts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DQIAACILAAAaB8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5F4EAA7D-33B2-1B5C-FCF6-C509E4B80A90}" type="datetime1">
              <a:t>1/30/2025</a:t>
            </a:fld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734FC9AF-E19E-1A3F-D0F7-176A87B92642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3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AMAAJcWAACMKwAAkh0AABAAAAAmAAAACAAAAL2QAAAAAAAAMAAAABQAAAAAAAAAAAD//wAAAQAAAP//AAABAA=="/>
              </a:ext>
            </a:extLst>
          </p:cNvSpPr>
          <p:nvPr>
            <p:ph type="title"/>
          </p:nvPr>
        </p:nvSpPr>
        <p:spPr>
          <a:xfrm>
            <a:off x="601980" y="3672205"/>
            <a:ext cx="6477000" cy="113474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en-us" sz="4000" b="1" cap="all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all"/>
              <a:t>Titelmasterformat </a:t>
            </a:r>
            <a:r>
              <a:rPr lang="de-de" cap="all"/>
              <a:t>durch </a:t>
            </a:r>
            <a:r>
              <a:rPr lang="de-de" cap="all"/>
              <a:t>Klicken </a:t>
            </a:r>
            <a:r>
              <a:rPr lang="de-de" cap="all"/>
              <a:t>bearbeiten</a:t>
            </a:r>
            <a:endParaRPr lang="de-de" cap="all"/>
          </a:p>
        </p:txBody>
      </p:sp>
      <p:sp>
        <p:nvSpPr>
          <p:cNvPr id="3" name="Text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AMAAOcOAACMKwAAlxYAABAAAAAmAAAACAAAAL2QAAAAAAAAMAAAABQAAAAAAAAAAAD//wAAAQAAAP//AAABAA=="/>
              </a:ext>
            </a:extLst>
          </p:cNvSpPr>
          <p:nvPr>
            <p:ph idx="1"/>
          </p:nvPr>
        </p:nvSpPr>
        <p:spPr>
          <a:xfrm>
            <a:off x="601980" y="2422525"/>
            <a:ext cx="6477000" cy="12496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000" cap="none">
                <a:solidFill>
                  <a:srgbClr val="8C8C8C"/>
                </a:solidFill>
              </a:defRPr>
            </a:lvl1pPr>
            <a:lvl2pPr marL="457200" indent="0">
              <a:buNone/>
              <a:defRPr lang="en-us" sz="1800" cap="none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 cap="none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 cap="none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 cap="none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 cap="none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 cap="none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 cap="none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 cap="none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2BDDDAE2-ACC6-882C-8865-5A79942B7E0F}" type="datetime1">
              <a:t>1/30/2025</a:t>
            </a:fld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N9S8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0D939D5C-12E0-C66B-AE2B-E43ED36558B1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3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CILAAARAc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Inhalts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DQIAAD4FgAAaB8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381000" y="1333500"/>
            <a:ext cx="3352800" cy="3771900"/>
          </a:xfrm>
        </p:spPr>
        <p:txBody>
          <a:bodyPr/>
          <a:lstStyle>
            <a:lvl1pPr>
              <a:defRPr lang="en-us" sz="2800" cap="none"/>
            </a:lvl1pPr>
            <a:lvl2pPr>
              <a:defRPr lang="en-us" sz="2400" cap="none"/>
            </a:lvl2pPr>
            <a:lvl3pPr>
              <a:defRPr lang="en-us" sz="2000" cap="none"/>
            </a:lvl3pPr>
            <a:lvl4pPr>
              <a:defRPr lang="en-us" sz="1800" cap="none"/>
            </a:lvl4pPr>
            <a:lvl5pPr>
              <a:defRPr lang="en-us" sz="1800" cap="none"/>
            </a:lvl5pPr>
            <a:lvl6pPr>
              <a:defRPr lang="en-us" sz="1800" cap="none"/>
            </a:lvl6pPr>
            <a:lvl7pPr>
              <a:defRPr lang="en-us" sz="1800" cap="none"/>
            </a:lvl7pPr>
            <a:lvl8pPr>
              <a:defRPr lang="en-us" sz="1800" cap="none"/>
            </a:lvl8pPr>
            <a:lvl9pPr>
              <a:defRPr lang="en-us" sz="1800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4" name="Inhalts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BcAADQIAACILAAAaB8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3886200" y="1333500"/>
            <a:ext cx="3352800" cy="3771900"/>
          </a:xfrm>
        </p:spPr>
        <p:txBody>
          <a:bodyPr/>
          <a:lstStyle>
            <a:lvl1pPr>
              <a:defRPr lang="en-us" sz="2800" cap="none"/>
            </a:lvl1pPr>
            <a:lvl2pPr>
              <a:defRPr lang="en-us" sz="2400" cap="none"/>
            </a:lvl2pPr>
            <a:lvl3pPr>
              <a:defRPr lang="en-us" sz="2000" cap="none"/>
            </a:lvl3pPr>
            <a:lvl4pPr>
              <a:defRPr lang="en-us" sz="1800" cap="none"/>
            </a:lvl4pPr>
            <a:lvl5pPr>
              <a:defRPr lang="en-us" sz="1800" cap="none"/>
            </a:lvl5pPr>
            <a:lvl6pPr>
              <a:defRPr lang="en-us" sz="1800" cap="none"/>
            </a:lvl6pPr>
            <a:lvl7pPr>
              <a:defRPr lang="en-us" sz="1800" cap="none"/>
            </a:lvl7pPr>
            <a:lvl8pPr>
              <a:defRPr lang="en-us" sz="1800" cap="none"/>
            </a:lvl8pPr>
            <a:lvl9pPr>
              <a:defRPr lang="en-us" sz="1800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5" name="Datums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49CE4230-7EA4-9BB4-EA76-88E10C381CDD}" type="datetime1">
              <a:t>1/30/2025</a:t>
            </a:fld>
          </a:p>
        </p:txBody>
      </p:sp>
      <p:sp>
        <p:nvSpPr>
          <p:cNvPr id="6" name="Fußzeilenplatzhalter 5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</a:p>
        </p:txBody>
      </p:sp>
      <p:sp>
        <p:nvSpPr>
          <p:cNvPr id="7" name="Foliennummernplatzhalter 6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7D1E5B94-DA90-4BAD-DEA6-2CF815E82879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3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CILAAARAc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Text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N8HAAAPFwAAJwsAABAAAAAmAAAACAAAAL2QAAAAAAAAMAAAABQAAAAAAAAAAAD//wAAAQAAAP//AAABAA=="/>
              </a:ext>
            </a:extLst>
          </p:cNvSpPr>
          <p:nvPr>
            <p:ph idx="1"/>
          </p:nvPr>
        </p:nvSpPr>
        <p:spPr>
          <a:xfrm>
            <a:off x="381000" y="1279525"/>
            <a:ext cx="3367405" cy="5334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1" cap="none"/>
            </a:lvl1pPr>
            <a:lvl2pPr marL="457200" indent="0">
              <a:buNone/>
              <a:defRPr lang="en-us" sz="2000" b="1" cap="none"/>
            </a:lvl2pPr>
            <a:lvl3pPr marL="914400" indent="0">
              <a:buNone/>
              <a:defRPr lang="en-us" sz="1800" b="1" cap="none"/>
            </a:lvl3pPr>
            <a:lvl4pPr marL="1371600" indent="0">
              <a:buNone/>
              <a:defRPr lang="en-us" sz="1600" b="1" cap="none"/>
            </a:lvl4pPr>
            <a:lvl5pPr marL="1828800" indent="0">
              <a:buNone/>
              <a:defRPr lang="en-us" sz="1600" b="1" cap="none"/>
            </a:lvl5pPr>
            <a:lvl6pPr marL="2286000" indent="0">
              <a:buNone/>
              <a:defRPr lang="en-us" sz="1600" b="1" cap="none"/>
            </a:lvl6pPr>
            <a:lvl7pPr marL="2743200" indent="0">
              <a:buNone/>
              <a:defRPr lang="en-us" sz="1600" b="1" cap="none"/>
            </a:lvl7pPr>
            <a:lvl8pPr marL="3200400" indent="0">
              <a:buNone/>
              <a:defRPr lang="en-us" sz="1600" b="1" cap="none"/>
            </a:lvl8pPr>
            <a:lvl9pPr marL="3657600" indent="0">
              <a:buNone/>
              <a:defRPr lang="en-us" sz="1600" b="1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4" name="Inhalts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Bk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CcLAAAPFwAAaB8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381000" y="1812925"/>
            <a:ext cx="3367405" cy="3292475"/>
          </a:xfrm>
        </p:spPr>
        <p:txBody>
          <a:bodyPr/>
          <a:lstStyle>
            <a:lvl1pPr>
              <a:defRPr lang="en-us" sz="2400" cap="none"/>
            </a:lvl1pPr>
            <a:lvl2pPr>
              <a:defRPr lang="en-us" sz="2000" cap="none"/>
            </a:lvl2pPr>
            <a:lvl3pPr>
              <a:defRPr lang="en-us" sz="1800" cap="none"/>
            </a:lvl3pPr>
            <a:lvl4pPr>
              <a:defRPr lang="en-us" sz="1600" cap="none"/>
            </a:lvl4pPr>
            <a:lvl5pPr>
              <a:defRPr lang="en-us" sz="1600" cap="none"/>
            </a:lvl5pPr>
            <a:lvl6pPr>
              <a:defRPr lang="en-us" sz="1600" cap="none"/>
            </a:lvl6pPr>
            <a:lvl7pPr>
              <a:defRPr lang="en-us" sz="1600" cap="none"/>
            </a:lvl7pPr>
            <a:lvl8pPr>
              <a:defRPr lang="en-us" sz="1600" cap="none"/>
            </a:lvl8pPr>
            <a:lvl9pPr>
              <a:defRPr lang="en-us" sz="1600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5" name="Text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xcAAN8HAACILAAAJwsAABAAAAAmAAAACAAAAL2QAAAAAAAAMAAAABQAAAAAAAAAAAD//wAAAQAAAP//AAABAA=="/>
              </a:ext>
            </a:extLst>
          </p:cNvSpPr>
          <p:nvPr>
            <p:ph idx="3"/>
          </p:nvPr>
        </p:nvSpPr>
        <p:spPr>
          <a:xfrm>
            <a:off x="3870325" y="1279525"/>
            <a:ext cx="3368675" cy="5334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1" cap="none"/>
            </a:lvl1pPr>
            <a:lvl2pPr marL="457200" indent="0">
              <a:buNone/>
              <a:defRPr lang="en-us" sz="2000" b="1" cap="none"/>
            </a:lvl2pPr>
            <a:lvl3pPr marL="914400" indent="0">
              <a:buNone/>
              <a:defRPr lang="en-us" sz="1800" b="1" cap="none"/>
            </a:lvl3pPr>
            <a:lvl4pPr marL="1371600" indent="0">
              <a:buNone/>
              <a:defRPr lang="en-us" sz="1600" b="1" cap="none"/>
            </a:lvl4pPr>
            <a:lvl5pPr marL="1828800" indent="0">
              <a:buNone/>
              <a:defRPr lang="en-us" sz="1600" b="1" cap="none"/>
            </a:lvl5pPr>
            <a:lvl6pPr marL="2286000" indent="0">
              <a:buNone/>
              <a:defRPr lang="en-us" sz="1600" b="1" cap="none"/>
            </a:lvl6pPr>
            <a:lvl7pPr marL="2743200" indent="0">
              <a:buNone/>
              <a:defRPr lang="en-us" sz="1600" b="1" cap="none"/>
            </a:lvl7pPr>
            <a:lvl8pPr marL="3200400" indent="0">
              <a:buNone/>
              <a:defRPr lang="en-us" sz="1600" b="1" cap="none"/>
            </a:lvl8pPr>
            <a:lvl9pPr marL="3657600" indent="0">
              <a:buNone/>
              <a:defRPr lang="en-us" sz="1600" b="1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6" name="Inhaltsplatzhalter 5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xcAACcLAACILAAAaB8AABAAAAAmAAAACAAAAAGAAAAAAAAAMAAAABQAAAAAAAAAAAD//wAAAQAAAP//AAABAA=="/>
              </a:ext>
            </a:extLst>
          </p:cNvSpPr>
          <p:nvPr>
            <p:ph idx="4"/>
          </p:nvPr>
        </p:nvSpPr>
        <p:spPr>
          <a:xfrm>
            <a:off x="3870325" y="1812925"/>
            <a:ext cx="3368675" cy="3292475"/>
          </a:xfrm>
        </p:spPr>
        <p:txBody>
          <a:bodyPr/>
          <a:lstStyle>
            <a:lvl1pPr>
              <a:defRPr lang="en-us" sz="2400" cap="none"/>
            </a:lvl1pPr>
            <a:lvl2pPr>
              <a:defRPr lang="en-us" sz="2000" cap="none"/>
            </a:lvl2pPr>
            <a:lvl3pPr>
              <a:defRPr lang="en-us" sz="1800" cap="none"/>
            </a:lvl3pPr>
            <a:lvl4pPr>
              <a:defRPr lang="en-us" sz="1600" cap="none"/>
            </a:lvl4pPr>
            <a:lvl5pPr>
              <a:defRPr lang="en-us" sz="1600" cap="none"/>
            </a:lvl5pPr>
            <a:lvl6pPr>
              <a:defRPr lang="en-us" sz="1600" cap="none"/>
            </a:lvl6pPr>
            <a:lvl7pPr>
              <a:defRPr lang="en-us" sz="1600" cap="none"/>
            </a:lvl7pPr>
            <a:lvl8pPr>
              <a:defRPr lang="en-us" sz="1600" cap="none"/>
            </a:lvl8pPr>
            <a:lvl9pPr>
              <a:defRPr lang="en-us" sz="1600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7" name="Datumsplatzhalter 6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1C10B5C5-8BF1-4543-BFA8-7D16FBE64928}" type="datetime1">
              <a:t>1/30/2025</a:t>
            </a:fld>
          </a:p>
        </p:txBody>
      </p:sp>
      <p:sp>
        <p:nvSpPr>
          <p:cNvPr id="8" name="Fußzeilen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</a:p>
        </p:txBody>
      </p:sp>
      <p:sp>
        <p:nvSpPr>
          <p:cNvPr id="9" name="Foliennummernplatzhalter 8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5F2AF3A7-E9B2-7F05-FC92-1F50BDDC0A4A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3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CILAAARAc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Datums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632CBFFC-B28E-7949-C094-441CF1DA3611}" type="datetime1">
              <a:t>1/30/2025</a:t>
            </a:fld>
          </a:p>
        </p:txBody>
      </p:sp>
      <p:sp>
        <p:nvSpPr>
          <p:cNvPr id="4" name="Fußzeilen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</a:p>
        </p:txBody>
      </p:sp>
      <p:sp>
        <p:nvSpPr>
          <p:cNvPr id="5" name="Foliennummer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405DC1BF-F1AD-0837-E3E5-07628FAB1552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3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5FEF934F-01B2-BA65-FC57-F730DD190AA2}" type="datetime1">
              <a:t>1/30/2025</a:t>
            </a:fld>
          </a:p>
        </p:txBody>
      </p:sp>
      <p:sp>
        <p:nvSpPr>
          <p:cNvPr id="3" name="Fußzeilen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</a:p>
        </p:txBody>
      </p:sp>
      <p:sp>
        <p:nvSpPr>
          <p:cNvPr id="4" name="Foliennummern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7390E4FB-B59E-C512-D028-4347AA662616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3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YBAADEEQAAWwcAABAAAAAmAAAACAAAAL2QAAAAAAAAMAAAABQAAAAAAAAAAAD//wAAAQAAAP//AAABAA=="/>
              </a:ext>
            </a:extLst>
          </p:cNvSpPr>
          <p:nvPr>
            <p:ph type="title"/>
          </p:nvPr>
        </p:nvSpPr>
        <p:spPr>
          <a:xfrm>
            <a:off x="381000" y="227330"/>
            <a:ext cx="2506980" cy="96837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2000" b="1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Inhalts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RIAAGYBAACILAAAaB8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2980055" y="227330"/>
            <a:ext cx="4258945" cy="4878070"/>
          </a:xfrm>
        </p:spPr>
        <p:txBody>
          <a:bodyPr/>
          <a:lstStyle>
            <a:lvl1pPr>
              <a:defRPr lang="en-us" sz="3200" cap="none"/>
            </a:lvl1pPr>
            <a:lvl2pPr>
              <a:defRPr lang="en-us" sz="2800" cap="none"/>
            </a:lvl2pPr>
            <a:lvl3pPr>
              <a:defRPr lang="en-us" sz="2400" cap="none"/>
            </a:lvl3pPr>
            <a:lvl4pPr>
              <a:defRPr lang="en-us" sz="2000" cap="none"/>
            </a:lvl4pPr>
            <a:lvl5pPr>
              <a:defRPr lang="en-us" sz="2000" cap="none"/>
            </a:lvl5pPr>
            <a:lvl6pPr>
              <a:defRPr lang="en-us" sz="2000" cap="none"/>
            </a:lvl6pPr>
            <a:lvl7pPr>
              <a:defRPr lang="en-us" sz="2000" cap="none"/>
            </a:lvl7pPr>
            <a:lvl8pPr>
              <a:defRPr lang="en-us" sz="2000" cap="none"/>
            </a:lvl8pPr>
            <a:lvl9pPr>
              <a:defRPr lang="en-us" sz="2000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4" name="Text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FsHAADEEQAAaB8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381000" y="1195705"/>
            <a:ext cx="2506980" cy="3909695"/>
          </a:xfrm>
        </p:spPr>
        <p:txBody>
          <a:bodyPr/>
          <a:lstStyle>
            <a:lvl1pPr marL="0" indent="0">
              <a:buNone/>
              <a:defRPr lang="en-us" sz="1400" cap="none"/>
            </a:lvl1pPr>
            <a:lvl2pPr marL="457200" indent="0">
              <a:buNone/>
              <a:defRPr lang="en-us" sz="1200" cap="none"/>
            </a:lvl2pPr>
            <a:lvl3pPr marL="914400" indent="0">
              <a:buNone/>
              <a:defRPr lang="en-us" sz="1000" cap="none"/>
            </a:lvl3pPr>
            <a:lvl4pPr marL="1371600" indent="0">
              <a:buNone/>
              <a:defRPr lang="en-us" sz="900" cap="none"/>
            </a:lvl4pPr>
            <a:lvl5pPr marL="1828800" indent="0">
              <a:buNone/>
              <a:defRPr lang="en-us" sz="900" cap="none"/>
            </a:lvl5pPr>
            <a:lvl6pPr marL="2286000" indent="0">
              <a:buNone/>
              <a:defRPr lang="en-us" sz="900" cap="none"/>
            </a:lvl6pPr>
            <a:lvl7pPr marL="2743200" indent="0">
              <a:buNone/>
              <a:defRPr lang="en-us" sz="900" cap="none"/>
            </a:lvl7pPr>
            <a:lvl8pPr marL="3200400" indent="0">
              <a:buNone/>
              <a:defRPr lang="en-us" sz="900" cap="none"/>
            </a:lvl8pPr>
            <a:lvl9pPr marL="3657600" indent="0">
              <a:buNone/>
              <a:defRPr lang="en-us" sz="900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5" name="Datums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67EAD633-7D8A-BF20-C452-8B75981C32DE}" type="datetime1">
              <a:t>1/30/2025</a:t>
            </a:fld>
          </a:p>
        </p:txBody>
      </p:sp>
      <p:sp>
        <p:nvSpPr>
          <p:cNvPr id="6" name="Fußzeilenplatzhalter 5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</a:p>
        </p:txBody>
      </p:sp>
      <p:sp>
        <p:nvSpPr>
          <p:cNvPr id="7" name="Foliennummernplatzhalter 6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U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0FB8013A-74E2-EDF7-AC00-82A24F4E5AD7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3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QkAAJwYAABRJQAAhRsAABAAAAAmAAAACAAAAL2QAAAAAAAAMAAAABQAAAAAAAAAAAD//wAAAQAAAP//AAABAA=="/>
              </a:ext>
            </a:extLst>
          </p:cNvSpPr>
          <p:nvPr>
            <p:ph type="title"/>
          </p:nvPr>
        </p:nvSpPr>
        <p:spPr>
          <a:xfrm>
            <a:off x="1494155" y="4000500"/>
            <a:ext cx="4572000" cy="47307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2000" b="1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Bild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QkAACUDAABRJQAAPRgAABAAAAAmAAAACAAAAAGAAAAAAAAAMAAAABQAAAAAAAAAAAD//wAAAQAAAP//AAABAA=="/>
              </a:ext>
            </a:extLst>
          </p:cNvSpPr>
          <p:nvPr>
            <p:ph type="pic" idx="1"/>
          </p:nvPr>
        </p:nvSpPr>
        <p:spPr>
          <a:xfrm>
            <a:off x="1494155" y="511175"/>
            <a:ext cx="4572000" cy="3429000"/>
          </a:xfrm>
        </p:spPr>
        <p:txBody>
          <a:bodyPr/>
          <a:lstStyle>
            <a:lvl1pPr marL="0" indent="0">
              <a:buNone/>
              <a:defRPr lang="en-us" sz="3200" cap="none"/>
            </a:lvl1pPr>
            <a:lvl2pPr marL="457200" indent="0">
              <a:buNone/>
              <a:defRPr lang="en-us" sz="2800" cap="none"/>
            </a:lvl2pPr>
            <a:lvl3pPr marL="914400" indent="0">
              <a:buNone/>
              <a:defRPr lang="en-us" sz="2400" cap="none"/>
            </a:lvl3pPr>
            <a:lvl4pPr marL="1371600" indent="0">
              <a:buNone/>
              <a:defRPr lang="en-us" sz="2000" cap="none"/>
            </a:lvl4pPr>
            <a:lvl5pPr marL="1828800" indent="0">
              <a:buNone/>
              <a:defRPr lang="en-us" sz="2000" cap="none"/>
            </a:lvl5pPr>
            <a:lvl6pPr marL="2286000" indent="0">
              <a:buNone/>
              <a:defRPr lang="en-us" sz="2000" cap="none"/>
            </a:lvl6pPr>
            <a:lvl7pPr marL="2743200" indent="0">
              <a:buNone/>
              <a:defRPr lang="en-us" sz="2000" cap="none"/>
            </a:lvl7pPr>
            <a:lvl8pPr marL="3200400" indent="0">
              <a:buNone/>
              <a:defRPr lang="en-us" sz="2000" cap="none"/>
            </a:lvl8pPr>
            <a:lvl9pPr marL="3657600" indent="0">
              <a:buNone/>
              <a:defRPr lang="en-us" sz="2000" cap="none"/>
            </a:lvl9pPr>
          </a:lstStyle>
          <a:p>
            <a:pPr>
              <a:defRPr lang="en-us"/>
            </a:pPr>
            <a:endParaRPr lang="de-de" cap="none"/>
          </a:p>
        </p:txBody>
      </p:sp>
      <p:sp>
        <p:nvSpPr>
          <p:cNvPr id="4" name="Text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W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QkAAIUbAABRJQAApB8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1494155" y="4473575"/>
            <a:ext cx="4572000" cy="669925"/>
          </a:xfrm>
        </p:spPr>
        <p:txBody>
          <a:bodyPr/>
          <a:lstStyle>
            <a:lvl1pPr marL="0" indent="0">
              <a:buNone/>
              <a:defRPr lang="en-us" sz="1400" cap="none"/>
            </a:lvl1pPr>
            <a:lvl2pPr marL="457200" indent="0">
              <a:buNone/>
              <a:defRPr lang="en-us" sz="1200" cap="none"/>
            </a:lvl2pPr>
            <a:lvl3pPr marL="914400" indent="0">
              <a:buNone/>
              <a:defRPr lang="en-us" sz="1000" cap="none"/>
            </a:lvl3pPr>
            <a:lvl4pPr marL="1371600" indent="0">
              <a:buNone/>
              <a:defRPr lang="en-us" sz="900" cap="none"/>
            </a:lvl4pPr>
            <a:lvl5pPr marL="1828800" indent="0">
              <a:buNone/>
              <a:defRPr lang="en-us" sz="900" cap="none"/>
            </a:lvl5pPr>
            <a:lvl6pPr marL="2286000" indent="0">
              <a:buNone/>
              <a:defRPr lang="en-us" sz="900" cap="none"/>
            </a:lvl6pPr>
            <a:lvl7pPr marL="2743200" indent="0">
              <a:buNone/>
              <a:defRPr lang="en-us" sz="900" cap="none"/>
            </a:lvl7pPr>
            <a:lvl8pPr marL="3200400" indent="0">
              <a:buNone/>
              <a:defRPr lang="en-us" sz="900" cap="none"/>
            </a:lvl8pPr>
            <a:lvl9pPr marL="3657600" indent="0">
              <a:buNone/>
              <a:defRPr lang="en-us" sz="900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5" name="Datums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29C83F44-0AC4-9DC9-8A70-FC9C713E7CA9}" type="datetime1">
              <a:t>1/30/2025</a:t>
            </a:fld>
          </a:p>
        </p:txBody>
      </p:sp>
      <p:sp>
        <p:nvSpPr>
          <p:cNvPr id="6" name="Fußzeilenplatzhalter 5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</a:p>
        </p:txBody>
      </p:sp>
      <p:sp>
        <p:nvSpPr>
          <p:cNvPr id="7" name="Foliennummernplatzhalter 6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0790CD74-3AEA-C53B-A428-CC6E83665299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Bildplatzhalter 6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yUAAFYgAAB5LAAANiIAABAAAAAmAAAACAAAAAGAAAAAAAAAMAAAABQAAAAAAAAAAAD//wAAAQAAAP//AAABAA=="/>
              </a:ext>
            </a:extLst>
          </p:cNvSpPr>
          <p:nvPr>
            <p:ph type="pic" sz="quarter" idx="14"/>
          </p:nvPr>
        </p:nvSpPr>
        <p:spPr>
          <a:xfrm>
            <a:off x="6044565" y="5256530"/>
            <a:ext cx="1184910" cy="304800"/>
          </a:xfrm>
        </p:spPr>
        <p:txBody>
          <a:bodyPr/>
          <a:lstStyle>
            <a:lvl1pPr marL="0" indent="0">
              <a:buNone/>
              <a:defRPr lang="en-us" sz="915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Sublogo </a:t>
            </a:r>
            <a:r>
              <a:rPr lang="de-de" cap="none"/>
              <a:t>einfügen</a:t>
            </a:r>
            <a:endParaRPr lang="de-de" cap="none"/>
          </a:p>
        </p:txBody>
      </p:sp>
      <p:sp>
        <p:nvSpPr>
          <p:cNvPr id="4" name="Bildplatzhalter 8"/>
          <p:cNvSpPr>
            <a:spLocks noGrp="1" noChangeArrowheads="1"/>
            <a:extLst>
              <a:ext uri="smNativeData">
                <pr:smNativeData xmlns:pr="smNativeData" xmlns="smNativeData" val="SMDATA_16_3s3KZxMAAAAlAAAAZAAAAA0AAAAAcQAAAAAAAAAAAAAAAAAAAAAAAAAAAAAAAAAAAAEAAABQAAAAAAAAAAAA4D8AAAAAAADgPwAAAAAAAOA/AAAAAAAA4D8AAAAAAADgPwAAAAAAAOA/AAAAAAAA4D8AAAAAAADgPwAAAAAAAOA/AAAAAAAA4D8CAAAAjAAAAAEAAAAAAAAA2Nj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2NjYAAAAAAEAAAAAAAAAAAAAAAAAAAAAAAAAAAAAAAAAAAAAAAAAAAAAAAJ/f38AAAAAA8zMzADAwP8Af39/AAAAAAAAAAAAAAAAAAAAAAAAAAAAIQAAABgAAAAUAAAAAAAAAH8IAADgLgAATx8AABAAAAAmAAAACAAAAD2QAAB/AAAAMAAAABQAAAAAAAAAAAD//wAAAQAAAP//AAABAA=="/>
              </a:ext>
            </a:extLst>
          </p:cNvSpPr>
          <p:nvPr>
            <p:ph type="pic" sz="quarter" idx="10"/>
          </p:nvPr>
        </p:nvSpPr>
        <p:spPr>
          <a:xfrm>
            <a:off x="0" y="1381125"/>
            <a:ext cx="7620000" cy="3708400"/>
          </a:xfrm>
          <a:solidFill>
            <a:srgbClr val="D8D8D8"/>
          </a:solidFill>
        </p:spPr>
        <p:txBody>
          <a:bodyPr vert="horz" wrap="square" lIns="71755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auf Symbol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5" name="Textplatzhalter 9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QUAAPwDAAD4FwAA9gYAABAAAAAmAAAACAAAAAGAAAAAAAAAMAAAABQAAAAAAAAAAAD//wAAAQAAAP//AAABAA=="/>
              </a:ext>
            </a:extLst>
          </p:cNvSpPr>
          <p:nvPr>
            <p:ph idx="13"/>
          </p:nvPr>
        </p:nvSpPr>
        <p:spPr>
          <a:xfrm>
            <a:off x="927735" y="647700"/>
            <a:ext cx="2968625" cy="48387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Institutsname max. </a:t>
            </a:r>
            <a:r>
              <a:rPr lang="de-de" cap="none"/>
              <a:t>2-zeilig, </a:t>
            </a:r>
            <a:r>
              <a:rPr lang="de-de" cap="none"/>
              <a:t>bitte </a:t>
            </a:r>
            <a:r>
              <a:rPr lang="de-de" cap="none"/>
              <a:t>hier </a:t>
            </a:r>
            <a:r>
              <a:rPr lang="de-de" cap="none"/>
              <a:t>klicken </a:t>
            </a:r>
            <a:r>
              <a:rPr lang="de-de" cap="none"/>
              <a:t>und </a:t>
            </a:r>
            <a:r>
              <a:rPr lang="de-de" cap="none"/>
              <a:t>überschreiben</a:t>
            </a:r>
            <a:endParaRPr lang="de-de" cap="none"/>
          </a:p>
        </p:txBody>
      </p:sp>
      <p:sp>
        <p:nvSpPr>
          <p:cNvPr id="6" name="Title 1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wAcAAAAAAAACAAAAAAAAAAEAAABQAAAAAAAAAAAA8D8AAAAAAADwPwAAAAAAAOA/AAAAAAAA4D8AAAAAAADgPwAAAAAAAOA/AAAAAAAA4D8AAAAAAADgPwAAAAAAAOA/AAAAAAAA4D8CAAAAjAAAAAEAAAAAAAAAAL7/D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dhgAAC4GAACiLQAAWhsAABAgAAAmAAAACAAAAD2RAAB/ACAAMAAAABQAAAAAAAAA/Er//wS1AAD8Sv//BLUAAA=="/>
              </a:ext>
            </a:extLst>
          </p:cNvSpPr>
          <p:nvPr>
            <p:ph type="ctrTitle"/>
          </p:nvPr>
        </p:nvSpPr>
        <p:spPr>
          <a:xfrm>
            <a:off x="3976370" y="1004570"/>
            <a:ext cx="3441700" cy="34417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1259840" numCol="1" spcCol="215900" anchor="b">
            <a:prstTxWarp prst="textNoShape">
              <a:avLst/>
            </a:prstTxWarp>
          </a:bodyPr>
          <a:lstStyle>
            <a:lvl1pPr marL="0" indent="0" algn="l">
              <a:lnSpc>
                <a:spcPct val="90000"/>
              </a:lnSpc>
              <a:defRPr lang="en-us" sz="2300" b="1" cap="none" baseline="0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br/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7" name="Subtitle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sAACkSAACBKwAA7hQAABAAAAAmAAAACAAAAD2Q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4491355" y="2952115"/>
            <a:ext cx="2580640" cy="45021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l">
              <a:lnSpc>
                <a:spcPct val="100000"/>
              </a:lnSpc>
              <a:buNone/>
              <a:defRPr lang="en-us" sz="1200" cap="none">
                <a:solidFill>
                  <a:schemeClr val="bg1"/>
                </a:solidFill>
              </a:defRPr>
            </a:lvl1pPr>
            <a:lvl2pPr marL="285750" indent="0" algn="ctr">
              <a:buNone/>
              <a:defRPr lang="en-us" sz="1250" cap="none"/>
            </a:lvl2pPr>
            <a:lvl3pPr marL="571500" indent="0" algn="ctr">
              <a:buNone/>
              <a:defRPr lang="en-us" sz="1125" cap="none"/>
            </a:lvl3pPr>
            <a:lvl4pPr marL="857250" indent="0" algn="ctr">
              <a:buNone/>
              <a:defRPr lang="en-us" sz="1000" cap="none"/>
            </a:lvl4pPr>
            <a:lvl5pPr marL="1143000" indent="0" algn="ctr">
              <a:buNone/>
              <a:defRPr lang="en-us" sz="1000" cap="none"/>
            </a:lvl5pPr>
            <a:lvl6pPr marL="1428750" indent="0" algn="ctr">
              <a:buNone/>
              <a:defRPr lang="en-us" sz="1000" cap="none"/>
            </a:lvl6pPr>
            <a:lvl7pPr marL="1714500" indent="0" algn="ctr">
              <a:buNone/>
              <a:defRPr lang="en-us" sz="1000" cap="none"/>
            </a:lvl7pPr>
            <a:lvl8pPr marL="2000250" indent="0" algn="ctr">
              <a:buNone/>
              <a:defRPr lang="en-us" sz="1000" cap="none"/>
            </a:lvl8pPr>
            <a:lvl9pPr marL="2286000" indent="0" algn="ctr">
              <a:buNone/>
              <a:defRPr lang="en-us" sz="1000" cap="none"/>
            </a:lvl9pPr>
          </a:lstStyle>
          <a:p>
            <a:pPr>
              <a:defRPr lang="en-us"/>
            </a:pPr>
            <a:r>
              <a:rPr lang="de-de" cap="none"/>
              <a:t>Formatvorlage </a:t>
            </a:r>
            <a:r>
              <a:rPr lang="de-de" cap="none"/>
              <a:t>des </a:t>
            </a:r>
            <a:r>
              <a:rPr lang="de-de" cap="none"/>
              <a:t>Untertitelmasters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</p:spTree>
  </p:cSld>
  <p:clrMapOvr>
    <a:masterClrMapping/>
  </p:clrMapOvr>
</p:sldLayout>
</file>

<file path=ppt/slideLayouts/slideLayout4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CILAAARAc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Vertikaler Text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DQIAACILAAAaB8AABAAAAAmAAAACAAAAD4Q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38829754-1AD5-D761-9B3A-EC34D9746DB9}" type="datetime1">
              <a:t>1/30/2025</a:t>
            </a:fld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79635B1C-5294-36AD-DADB-A4F815952CF1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4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/CEAAGgBAACILAAAaB8AABAAAAAmAAAACAAAAD8QAAAAAAAAMAAAABQAAAAAAAAAAAD//wAAAQAAAP//AAABAA=="/>
              </a:ext>
            </a:extLst>
          </p:cNvSpPr>
          <p:nvPr>
            <p:ph type="title"/>
          </p:nvPr>
        </p:nvSpPr>
        <p:spPr>
          <a:xfrm>
            <a:off x="5524500" y="228600"/>
            <a:ext cx="1714500" cy="4876800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Vertikaler Text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AMIQAAaB8AABAAAAAmAAAACAAAAD8QAAAAAAAAMAAAABQAAAAAAAAAAAD//wAAAQAAAP//AAABAA=="/>
              </a:ext>
            </a:extLst>
          </p:cNvSpPr>
          <p:nvPr>
            <p:ph idx="1"/>
          </p:nvPr>
        </p:nvSpPr>
        <p:spPr>
          <a:xfrm>
            <a:off x="381000" y="228600"/>
            <a:ext cx="4991100" cy="487680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1ED62FD3-9DF3-83D9-BD6E-6B8C61204B3E}" type="datetime1">
              <a:t>1/30/2025</a:t>
            </a:fld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60831A28-668D-D6EC-C33B-90B9547535C5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8IAAB5LAAATx8AABAAAAAmAAAACAAAAAC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>
            <a:lvl1pPr>
              <a:defRPr lang="en-us" sz="1600" cap="none"/>
            </a:lvl1pPr>
            <a:lvl2pPr>
              <a:defRPr lang="en-us" sz="1600" cap="none"/>
            </a:lvl2pPr>
            <a:lvl3pPr>
              <a:defRPr lang="en-us" sz="1400" cap="none"/>
            </a:lvl3pPr>
            <a:lvl4pPr>
              <a:defRPr lang="en-us" sz="1400" cap="none"/>
            </a:lvl4pPr>
            <a:lvl5pPr>
              <a:defRPr lang="en-us" sz="1400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3" name="Footer Placeholder 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4" name="Slide Number Placeholder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AEA147B-3597-BFE2-D952-C3B75A1C2F96}" type="slidenum">
              <a:rPr lang="de-de" cap="none"/>
              <a:t/>
            </a:fld>
            <a:endParaRPr lang="de-de" cap="none"/>
          </a:p>
        </p:txBody>
      </p:sp>
      <p:sp>
        <p:nvSpPr>
          <p:cNvPr id="5" name="Text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6" name="Titel 8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pic>
        <p:nvPicPr>
          <p:cNvPr id="7" name="Picture 1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QW/0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1_Titel und Inhalt">
    <p:bg>
      <p:bgPr>
        <a:solidFill>
          <a:srgbClr val="FFF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8IAAB5LAAATx8AABAAAAAmAAAACAAAAAC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>
            <a:lvl1pPr>
              <a:defRPr lang="en-us" sz="1600" cap="none"/>
            </a:lvl1pPr>
            <a:lvl2pPr>
              <a:defRPr lang="en-us" sz="1600" cap="none"/>
            </a:lvl2pPr>
            <a:lvl3pPr>
              <a:defRPr lang="en-us" sz="1400" cap="none"/>
            </a:lvl3pPr>
            <a:lvl4pPr>
              <a:defRPr lang="en-us" sz="1400" cap="none"/>
            </a:lvl4pPr>
            <a:lvl5pPr>
              <a:defRPr lang="en-us" sz="1400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3" name="Footer Placeholder 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  <a:endParaRPr lang="de-de" cap="none"/>
          </a:p>
        </p:txBody>
      </p:sp>
      <p:sp>
        <p:nvSpPr>
          <p:cNvPr id="4" name="Slide Number Placeholder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6404EC2-8CCB-15B8-85F8-7AED00B6732F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Textplatzhalt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6" name="Titel 8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pic>
        <p:nvPicPr>
          <p:cNvPr id="7" name="Picture 1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CGh4i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EAAAACAAAA////AP///wgAAAAAAAAAAEnG4xKoCeFavnJiZVoi3G0B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NBO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AAAAAAAAAADgLgAAKCMAABAAAAAmAAAACAAAAP//////////MAAAABQAAAAAAAAAAAD//wAAAQAAAP//AAABAA=="/>
              </a:ext>
            </a:extLst>
          </p:cNvSpPr>
          <p:nvPr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defRPr lang="en-us"/>
            </a:pPr>
            <a:endParaRPr lang="de-de" sz="1170" cap="none"/>
          </a:p>
        </p:txBody>
      </p:sp>
      <p:sp>
        <p:nvSpPr>
          <p:cNvPr id="3" name="bk object 17"/>
          <p:cNvSpPr>
            <a:extLst>
              <a:ext uri="smNativeData">
                <pr:smNativeData xmlns:pr="smNativeData" xmlns="smNativeData" val="SMDATA_16_3s3KZ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F00U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kAYAAAAAAAAcKAAAIBQAABAAAAAmAAAACAAAAP//////////MAAAABQAAAAAAAAAAAD//wAAAQAAAP//AAABAA=="/>
              </a:ext>
            </a:extLst>
          </p:cNvSpPr>
          <p:nvPr/>
        </p:nvSpPr>
        <p:spPr>
          <a:xfrm>
            <a:off x="1066800" y="0"/>
            <a:ext cx="5453380" cy="3271520"/>
          </a:xfrm>
          <a:custGeom>
            <a:avLst/>
            <a:gdLst/>
            <a:ahLst/>
            <a:cxnLst/>
            <a:rect l="0" t="0" r="5453380" b="3271520"/>
            <a:pathLst>
              <a:path w="5453380" h="3271520">
                <a:moveTo>
                  <a:pt x="56678" y="0"/>
                </a:moveTo>
                <a:lnTo>
                  <a:pt x="35684" y="102642"/>
                </a:lnTo>
                <a:lnTo>
                  <a:pt x="9038" y="321263"/>
                </a:lnTo>
                <a:lnTo>
                  <a:pt x="0" y="544861"/>
                </a:lnTo>
                <a:lnTo>
                  <a:pt x="9038" y="768461"/>
                </a:lnTo>
                <a:lnTo>
                  <a:pt x="35684" y="987081"/>
                </a:lnTo>
                <a:lnTo>
                  <a:pt x="79238" y="1200022"/>
                </a:lnTo>
                <a:lnTo>
                  <a:pt x="138996" y="1406582"/>
                </a:lnTo>
                <a:lnTo>
                  <a:pt x="214258" y="1606059"/>
                </a:lnTo>
                <a:lnTo>
                  <a:pt x="304322" y="1797751"/>
                </a:lnTo>
                <a:lnTo>
                  <a:pt x="408485" y="1980957"/>
                </a:lnTo>
                <a:lnTo>
                  <a:pt x="526047" y="2154975"/>
                </a:lnTo>
                <a:lnTo>
                  <a:pt x="656305" y="2319103"/>
                </a:lnTo>
                <a:lnTo>
                  <a:pt x="798559" y="2472641"/>
                </a:lnTo>
                <a:lnTo>
                  <a:pt x="952106" y="2614886"/>
                </a:lnTo>
                <a:lnTo>
                  <a:pt x="1116244" y="2745136"/>
                </a:lnTo>
                <a:lnTo>
                  <a:pt x="1290273" y="2862690"/>
                </a:lnTo>
                <a:lnTo>
                  <a:pt x="1473490" y="2966848"/>
                </a:lnTo>
                <a:lnTo>
                  <a:pt x="1665192" y="3056906"/>
                </a:lnTo>
                <a:lnTo>
                  <a:pt x="1864680" y="3132163"/>
                </a:lnTo>
                <a:lnTo>
                  <a:pt x="2071252" y="3191917"/>
                </a:lnTo>
                <a:lnTo>
                  <a:pt x="2284204" y="3235468"/>
                </a:lnTo>
                <a:lnTo>
                  <a:pt x="2502837" y="3262113"/>
                </a:lnTo>
                <a:lnTo>
                  <a:pt x="2726446" y="3271150"/>
                </a:lnTo>
                <a:lnTo>
                  <a:pt x="2950058" y="3262113"/>
                </a:lnTo>
                <a:lnTo>
                  <a:pt x="3168692" y="3235468"/>
                </a:lnTo>
                <a:lnTo>
                  <a:pt x="3381645" y="3191917"/>
                </a:lnTo>
                <a:lnTo>
                  <a:pt x="3588217" y="3132163"/>
                </a:lnTo>
                <a:lnTo>
                  <a:pt x="3787705" y="3056906"/>
                </a:lnTo>
                <a:lnTo>
                  <a:pt x="3979409" y="2966848"/>
                </a:lnTo>
                <a:lnTo>
                  <a:pt x="4162625" y="2862690"/>
                </a:lnTo>
                <a:lnTo>
                  <a:pt x="4336653" y="2745136"/>
                </a:lnTo>
                <a:lnTo>
                  <a:pt x="4500792" y="2614886"/>
                </a:lnTo>
                <a:lnTo>
                  <a:pt x="4654338" y="2472641"/>
                </a:lnTo>
                <a:lnTo>
                  <a:pt x="4796591" y="2319103"/>
                </a:lnTo>
                <a:lnTo>
                  <a:pt x="4926850" y="2154975"/>
                </a:lnTo>
                <a:lnTo>
                  <a:pt x="5044411" y="1980957"/>
                </a:lnTo>
                <a:lnTo>
                  <a:pt x="5148573" y="1797751"/>
                </a:lnTo>
                <a:lnTo>
                  <a:pt x="5238637" y="1606059"/>
                </a:lnTo>
                <a:lnTo>
                  <a:pt x="5313898" y="1406582"/>
                </a:lnTo>
                <a:lnTo>
                  <a:pt x="5373656" y="1200022"/>
                </a:lnTo>
                <a:lnTo>
                  <a:pt x="5417209" y="987081"/>
                </a:lnTo>
                <a:lnTo>
                  <a:pt x="5443855" y="768461"/>
                </a:lnTo>
                <a:lnTo>
                  <a:pt x="5452893" y="544861"/>
                </a:lnTo>
                <a:lnTo>
                  <a:pt x="5443855" y="321263"/>
                </a:lnTo>
                <a:lnTo>
                  <a:pt x="5417209" y="102642"/>
                </a:lnTo>
                <a:lnTo>
                  <a:pt x="5396216" y="0"/>
                </a:lnTo>
                <a:lnTo>
                  <a:pt x="56678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defRPr lang="en-us"/>
            </a:pPr>
            <a:endParaRPr lang="de-de" cap="none"/>
          </a:p>
        </p:txBody>
      </p:sp>
      <p:sp>
        <p:nvSpPr>
          <p:cNvPr id="4" name="Title 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AwAAIkFAACIIQAA6A0AABAAAAAmAAAACAAAAL2QAAAAAAAAMAAAABQAAAAAAAAAAAD//wAAAQAAAP//AAABAA=="/>
              </a:ext>
            </a:extLst>
          </p:cNvSpPr>
          <p:nvPr>
            <p:ph type="title"/>
          </p:nvPr>
        </p:nvSpPr>
        <p:spPr>
          <a:xfrm>
            <a:off x="2019300" y="899795"/>
            <a:ext cx="3431540" cy="136080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en-us" sz="3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5" name="Text Placehold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P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AwAAOADAACIIQAAPQUAABAAAAAmAAAACAAAAD2QAAAAAAAAMAAAABQAAAAAAAAAAAD//wAAAQAAAP//AAABAA=="/>
              </a:ext>
            </a:extLst>
          </p:cNvSpPr>
          <p:nvPr>
            <p:ph idx="1"/>
          </p:nvPr>
        </p:nvSpPr>
        <p:spPr>
          <a:xfrm>
            <a:off x="2019300" y="629920"/>
            <a:ext cx="3431540" cy="22161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200" cap="none" baseline="0">
                <a:solidFill>
                  <a:schemeClr val="tx1"/>
                </a:solidFill>
              </a:defRPr>
            </a:lvl1pPr>
            <a:lvl2pPr marL="285750" indent="0">
              <a:buNone/>
              <a:defRPr lang="en-us" sz="1250" cap="none">
                <a:solidFill>
                  <a:srgbClr val="939597"/>
                </a:solidFill>
              </a:defRPr>
            </a:lvl2pPr>
            <a:lvl3pPr marL="571500" indent="0">
              <a:buNone/>
              <a:defRPr lang="en-us" sz="1125" cap="none">
                <a:solidFill>
                  <a:srgbClr val="939597"/>
                </a:solidFill>
              </a:defRPr>
            </a:lvl3pPr>
            <a:lvl4pPr marL="857250" indent="0">
              <a:buNone/>
              <a:defRPr lang="en-us" sz="1000" cap="none">
                <a:solidFill>
                  <a:srgbClr val="939597"/>
                </a:solidFill>
              </a:defRPr>
            </a:lvl4pPr>
            <a:lvl5pPr marL="1143000" indent="0">
              <a:buNone/>
              <a:defRPr lang="en-us" sz="1000" cap="none">
                <a:solidFill>
                  <a:srgbClr val="939597"/>
                </a:solidFill>
              </a:defRPr>
            </a:lvl5pPr>
            <a:lvl6pPr marL="1428750" indent="0">
              <a:buNone/>
              <a:defRPr lang="en-us" sz="1000" cap="none">
                <a:solidFill>
                  <a:srgbClr val="939597"/>
                </a:solidFill>
              </a:defRPr>
            </a:lvl6pPr>
            <a:lvl7pPr marL="1714500" indent="0">
              <a:buNone/>
              <a:defRPr lang="en-us" sz="1000" cap="none">
                <a:solidFill>
                  <a:srgbClr val="939597"/>
                </a:solidFill>
              </a:defRPr>
            </a:lvl7pPr>
            <a:lvl8pPr marL="2000250" indent="0">
              <a:buNone/>
              <a:defRPr lang="en-us" sz="1000" cap="none">
                <a:solidFill>
                  <a:srgbClr val="939597"/>
                </a:solidFill>
              </a:defRPr>
            </a:lvl8pPr>
            <a:lvl9pPr marL="2286000" indent="0">
              <a:buNone/>
              <a:defRPr lang="en-us" sz="1000" cap="none">
                <a:solidFill>
                  <a:srgbClr val="939597"/>
                </a:solidFill>
              </a:defRPr>
            </a:lvl9pPr>
          </a:lstStyle>
          <a:p>
            <a:pPr>
              <a:defRPr lang="en-us"/>
            </a:pPr>
            <a:r>
              <a:rPr lang="de-de" cap="none"/>
              <a:t>Kapitel</a:t>
            </a:r>
            <a:endParaRPr lang="de-de" cap="none"/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AwAANcNAADAKAAAYRMAABAAAAAmAAAACAAAAL2QAAAAAAAAMAAAABQAAAAAAAAAAAD//wAAAQAAAP//AAABAA=="/>
              </a:ext>
            </a:extLst>
          </p:cNvSpPr>
          <p:nvPr>
            <p:ph type="title"/>
          </p:nvPr>
        </p:nvSpPr>
        <p:spPr>
          <a:xfrm>
            <a:off x="2019300" y="2249805"/>
            <a:ext cx="4605020" cy="90043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en-us" sz="3000" cap="none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AwAAPULAADwGwAAUg0AABAAAAAmAAAACAAAAD2QAAAAAAAAMAAAABQAAAAAAAAAAAD//wAAAQAAAP//AAABAA=="/>
              </a:ext>
            </a:extLst>
          </p:cNvSpPr>
          <p:nvPr>
            <p:ph idx="1"/>
          </p:nvPr>
        </p:nvSpPr>
        <p:spPr>
          <a:xfrm>
            <a:off x="2019300" y="1943735"/>
            <a:ext cx="2522220" cy="22161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200" cap="none" baseline="0">
                <a:solidFill>
                  <a:schemeClr val="bg1"/>
                </a:solidFill>
              </a:defRPr>
            </a:lvl1pPr>
            <a:lvl2pPr marL="285750" indent="0">
              <a:buNone/>
              <a:defRPr lang="en-us" sz="1250" cap="none">
                <a:solidFill>
                  <a:srgbClr val="939597"/>
                </a:solidFill>
              </a:defRPr>
            </a:lvl2pPr>
            <a:lvl3pPr marL="571500" indent="0">
              <a:buNone/>
              <a:defRPr lang="en-us" sz="1125" cap="none">
                <a:solidFill>
                  <a:srgbClr val="939597"/>
                </a:solidFill>
              </a:defRPr>
            </a:lvl3pPr>
            <a:lvl4pPr marL="857250" indent="0">
              <a:buNone/>
              <a:defRPr lang="en-us" sz="1000" cap="none">
                <a:solidFill>
                  <a:srgbClr val="939597"/>
                </a:solidFill>
              </a:defRPr>
            </a:lvl4pPr>
            <a:lvl5pPr marL="1143000" indent="0">
              <a:buNone/>
              <a:defRPr lang="en-us" sz="1000" cap="none">
                <a:solidFill>
                  <a:srgbClr val="939597"/>
                </a:solidFill>
              </a:defRPr>
            </a:lvl5pPr>
            <a:lvl6pPr marL="1428750" indent="0">
              <a:buNone/>
              <a:defRPr lang="en-us" sz="1000" cap="none">
                <a:solidFill>
                  <a:srgbClr val="939597"/>
                </a:solidFill>
              </a:defRPr>
            </a:lvl6pPr>
            <a:lvl7pPr marL="1714500" indent="0">
              <a:buNone/>
              <a:defRPr lang="en-us" sz="1000" cap="none">
                <a:solidFill>
                  <a:srgbClr val="939597"/>
                </a:solidFill>
              </a:defRPr>
            </a:lvl7pPr>
            <a:lvl8pPr marL="2000250" indent="0">
              <a:buNone/>
              <a:defRPr lang="en-us" sz="1000" cap="none">
                <a:solidFill>
                  <a:srgbClr val="939597"/>
                </a:solidFill>
              </a:defRPr>
            </a:lvl8pPr>
            <a:lvl9pPr marL="2286000" indent="0">
              <a:buNone/>
              <a:defRPr lang="en-us" sz="1000" cap="none">
                <a:solidFill>
                  <a:srgbClr val="939597"/>
                </a:solidFill>
              </a:defRPr>
            </a:lvl9pPr>
          </a:lstStyle>
          <a:p>
            <a:pPr>
              <a:defRPr lang="en-us"/>
            </a:pPr>
            <a:r>
              <a:rPr lang="de-de" cap="none"/>
              <a:t>Unterkapitel</a:t>
            </a:r>
            <a:endParaRPr lang="de-de" cap="none"/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extLst>
              <a:ext uri="smNativeData">
                <pr:smNativeData xmlns:pr="smNativeData" xmlns="smNativeData" val="SMDATA_16_3s3KZxMAAAAlAAAACwAAAA0AAAAAAAAAAAAAAAAAAAAAAAAAAAAAAAAAAAAAAAAAAAEAAABQAAAAAAAAAAAA4D8AAAAAAADgPwAAAAAAAOA/AAAAAAAA4D8AAAAAAADgPwAAAAAAAOA/AAAAAAAA4D8AAAAAAADgPwAAAAAAAOA/AAAAAAAA4D8CAAAAjAAAAAEAAAAAAAAAPkRM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kRMAAAAAAEAAAAAAAAAAAAAAAAAAAAAAAAAAAAAAAAAAAAAAAAAAAAAAAJ/f38AAAAAA8zMzADAwP8Af39/AAAAAAAAAAAAAAAAAAAAAAAAAAAAIQAAABgAAAAUAAAAZQEAAE3///8RKwAAERsAABAAAAAmAAAACAAAAP//////////MAAAABQAAAAAAAAAAAD//wAAAQAAAP//AAABAA=="/>
              </a:ext>
            </a:extLst>
          </p:cNvSpPr>
          <p:nvPr/>
        </p:nvSpPr>
        <p:spPr>
          <a:xfrm>
            <a:off x="226695" y="-113665"/>
            <a:ext cx="6774180" cy="4513580"/>
          </a:xfrm>
          <a:custGeom>
            <a:avLst/>
            <a:gdLst/>
            <a:ahLst/>
            <a:cxnLst/>
            <a:rect l="0" t="0" r="6774180" b="4513580"/>
            <a:pathLst>
              <a:path w="6774180" h="4513580">
                <a:moveTo>
                  <a:pt x="6580343" y="0"/>
                </a:moveTo>
                <a:lnTo>
                  <a:pt x="193598" y="0"/>
                </a:lnTo>
                <a:lnTo>
                  <a:pt x="172670" y="55474"/>
                </a:lnTo>
                <a:lnTo>
                  <a:pt x="98434" y="312093"/>
                </a:lnTo>
                <a:lnTo>
                  <a:pt x="44329" y="576640"/>
                </a:lnTo>
                <a:lnTo>
                  <a:pt x="11227" y="848243"/>
                </a:lnTo>
                <a:lnTo>
                  <a:pt x="0" y="1126030"/>
                </a:lnTo>
                <a:lnTo>
                  <a:pt x="11227" y="1403817"/>
                </a:lnTo>
                <a:lnTo>
                  <a:pt x="44329" y="1675420"/>
                </a:lnTo>
                <a:lnTo>
                  <a:pt x="98434" y="1939967"/>
                </a:lnTo>
                <a:lnTo>
                  <a:pt x="172670" y="2196587"/>
                </a:lnTo>
                <a:lnTo>
                  <a:pt x="266165" y="2444407"/>
                </a:lnTo>
                <a:lnTo>
                  <a:pt x="378047" y="2682555"/>
                </a:lnTo>
                <a:lnTo>
                  <a:pt x="507445" y="2910162"/>
                </a:lnTo>
                <a:lnTo>
                  <a:pt x="653488" y="3126353"/>
                </a:lnTo>
                <a:lnTo>
                  <a:pt x="815304" y="3330258"/>
                </a:lnTo>
                <a:lnTo>
                  <a:pt x="992021" y="3521007"/>
                </a:lnTo>
                <a:lnTo>
                  <a:pt x="1182766" y="3697725"/>
                </a:lnTo>
                <a:lnTo>
                  <a:pt x="1386669" y="3859542"/>
                </a:lnTo>
                <a:lnTo>
                  <a:pt x="1602859" y="4005586"/>
                </a:lnTo>
                <a:lnTo>
                  <a:pt x="1830462" y="4134986"/>
                </a:lnTo>
                <a:lnTo>
                  <a:pt x="2068609" y="4246870"/>
                </a:lnTo>
                <a:lnTo>
                  <a:pt x="2316425" y="4340366"/>
                </a:lnTo>
                <a:lnTo>
                  <a:pt x="2573042" y="4414603"/>
                </a:lnTo>
                <a:lnTo>
                  <a:pt x="2837586" y="4468708"/>
                </a:lnTo>
                <a:lnTo>
                  <a:pt x="3109186" y="4501810"/>
                </a:lnTo>
                <a:lnTo>
                  <a:pt x="3386971" y="4513038"/>
                </a:lnTo>
                <a:lnTo>
                  <a:pt x="3664755" y="4501810"/>
                </a:lnTo>
                <a:lnTo>
                  <a:pt x="3936355" y="4468708"/>
                </a:lnTo>
                <a:lnTo>
                  <a:pt x="4200899" y="4414603"/>
                </a:lnTo>
                <a:lnTo>
                  <a:pt x="4457516" y="4340366"/>
                </a:lnTo>
                <a:lnTo>
                  <a:pt x="4705332" y="4246870"/>
                </a:lnTo>
                <a:lnTo>
                  <a:pt x="4943479" y="4134986"/>
                </a:lnTo>
                <a:lnTo>
                  <a:pt x="5171082" y="4005586"/>
                </a:lnTo>
                <a:lnTo>
                  <a:pt x="5387272" y="3859542"/>
                </a:lnTo>
                <a:lnTo>
                  <a:pt x="5591175" y="3697725"/>
                </a:lnTo>
                <a:lnTo>
                  <a:pt x="5781920" y="3521007"/>
                </a:lnTo>
                <a:lnTo>
                  <a:pt x="5958637" y="3330258"/>
                </a:lnTo>
                <a:lnTo>
                  <a:pt x="6120452" y="3126353"/>
                </a:lnTo>
                <a:lnTo>
                  <a:pt x="6266496" y="2910162"/>
                </a:lnTo>
                <a:lnTo>
                  <a:pt x="6395894" y="2682555"/>
                </a:lnTo>
                <a:lnTo>
                  <a:pt x="6507776" y="2444407"/>
                </a:lnTo>
                <a:lnTo>
                  <a:pt x="6601271" y="2196587"/>
                </a:lnTo>
                <a:lnTo>
                  <a:pt x="6675507" y="1939967"/>
                </a:lnTo>
                <a:lnTo>
                  <a:pt x="6729612" y="1675420"/>
                </a:lnTo>
                <a:lnTo>
                  <a:pt x="6762714" y="1403817"/>
                </a:lnTo>
                <a:lnTo>
                  <a:pt x="6773942" y="1126030"/>
                </a:lnTo>
                <a:lnTo>
                  <a:pt x="6762714" y="848243"/>
                </a:lnTo>
                <a:lnTo>
                  <a:pt x="6729612" y="576640"/>
                </a:lnTo>
                <a:lnTo>
                  <a:pt x="6675507" y="312093"/>
                </a:lnTo>
                <a:lnTo>
                  <a:pt x="6601271" y="55474"/>
                </a:lnTo>
                <a:lnTo>
                  <a:pt x="6580343" y="0"/>
                </a:lnTo>
                <a:close/>
              </a:path>
            </a:pathLst>
          </a:custGeom>
          <a:solidFill>
            <a:srgbClr val="3E444C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120000"/>
              </a:lnSpc>
              <a:defRPr lang="en-us"/>
            </a:pPr>
            <a:endParaRPr lang="de-de" cap="none"/>
          </a:p>
        </p:txBody>
      </p:sp>
      <p:sp>
        <p:nvSpPr>
          <p:cNvPr id="3" name="object 3"/>
          <p:cNvSpPr>
            <a:extLst>
              <a:ext uri="smNativeData">
                <pr:smNativeData xmlns:pr="smNativeData" xmlns="smNativeData" val="SMDATA_16_3s3KZ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FHRB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Vx0AAK4SAAB3KAAAzh0AABAAAAAmAAAACAAAAP//////////MAAAABQAAAAAAAAAAAD//wAAAQAAAP//AAABAA=="/>
              </a:ext>
            </a:extLst>
          </p:cNvSpPr>
          <p:nvPr/>
        </p:nvSpPr>
        <p:spPr>
          <a:xfrm>
            <a:off x="4769485" y="3036570"/>
            <a:ext cx="1808480" cy="1808480"/>
          </a:xfrm>
          <a:custGeom>
            <a:avLst/>
            <a:gdLst/>
            <a:ahLst/>
            <a:cxnLst/>
            <a:rect l="0" t="0" r="1808480" b="1808480"/>
            <a:pathLst>
              <a:path w="1808480" h="1808480">
                <a:moveTo>
                  <a:pt x="904116" y="0"/>
                </a:moveTo>
                <a:lnTo>
                  <a:pt x="829966" y="2996"/>
                </a:lnTo>
                <a:lnTo>
                  <a:pt x="757466" y="11832"/>
                </a:lnTo>
                <a:lnTo>
                  <a:pt x="686848" y="26275"/>
                </a:lnTo>
                <a:lnTo>
                  <a:pt x="618348" y="46091"/>
                </a:lnTo>
                <a:lnTo>
                  <a:pt x="552195" y="71049"/>
                </a:lnTo>
                <a:lnTo>
                  <a:pt x="488625" y="100915"/>
                </a:lnTo>
                <a:lnTo>
                  <a:pt x="427869" y="135456"/>
                </a:lnTo>
                <a:lnTo>
                  <a:pt x="370159" y="174440"/>
                </a:lnTo>
                <a:lnTo>
                  <a:pt x="315729" y="217635"/>
                </a:lnTo>
                <a:lnTo>
                  <a:pt x="264811" y="264808"/>
                </a:lnTo>
                <a:lnTo>
                  <a:pt x="217639" y="315725"/>
                </a:lnTo>
                <a:lnTo>
                  <a:pt x="174443" y="370154"/>
                </a:lnTo>
                <a:lnTo>
                  <a:pt x="135459" y="427864"/>
                </a:lnTo>
                <a:lnTo>
                  <a:pt x="100916" y="488620"/>
                </a:lnTo>
                <a:lnTo>
                  <a:pt x="71050" y="552191"/>
                </a:lnTo>
                <a:lnTo>
                  <a:pt x="46092" y="618343"/>
                </a:lnTo>
                <a:lnTo>
                  <a:pt x="26276" y="686845"/>
                </a:lnTo>
                <a:lnTo>
                  <a:pt x="11833" y="757462"/>
                </a:lnTo>
                <a:lnTo>
                  <a:pt x="2997" y="829964"/>
                </a:lnTo>
                <a:lnTo>
                  <a:pt x="0" y="904116"/>
                </a:lnTo>
                <a:lnTo>
                  <a:pt x="2997" y="978269"/>
                </a:lnTo>
                <a:lnTo>
                  <a:pt x="11833" y="1050770"/>
                </a:lnTo>
                <a:lnTo>
                  <a:pt x="26276" y="1121387"/>
                </a:lnTo>
                <a:lnTo>
                  <a:pt x="46092" y="1189889"/>
                </a:lnTo>
                <a:lnTo>
                  <a:pt x="71050" y="1256041"/>
                </a:lnTo>
                <a:lnTo>
                  <a:pt x="100916" y="1319612"/>
                </a:lnTo>
                <a:lnTo>
                  <a:pt x="135459" y="1380369"/>
                </a:lnTo>
                <a:lnTo>
                  <a:pt x="174443" y="1438078"/>
                </a:lnTo>
                <a:lnTo>
                  <a:pt x="217639" y="1492508"/>
                </a:lnTo>
                <a:lnTo>
                  <a:pt x="264811" y="1543425"/>
                </a:lnTo>
                <a:lnTo>
                  <a:pt x="315729" y="1590598"/>
                </a:lnTo>
                <a:lnTo>
                  <a:pt x="370159" y="1633793"/>
                </a:lnTo>
                <a:lnTo>
                  <a:pt x="427869" y="1672777"/>
                </a:lnTo>
                <a:lnTo>
                  <a:pt x="488625" y="1707318"/>
                </a:lnTo>
                <a:lnTo>
                  <a:pt x="552195" y="1737184"/>
                </a:lnTo>
                <a:lnTo>
                  <a:pt x="618348" y="1762141"/>
                </a:lnTo>
                <a:lnTo>
                  <a:pt x="686848" y="1781958"/>
                </a:lnTo>
                <a:lnTo>
                  <a:pt x="757466" y="1796400"/>
                </a:lnTo>
                <a:lnTo>
                  <a:pt x="829966" y="1805236"/>
                </a:lnTo>
                <a:lnTo>
                  <a:pt x="904116" y="1808233"/>
                </a:lnTo>
                <a:lnTo>
                  <a:pt x="978269" y="1805236"/>
                </a:lnTo>
                <a:lnTo>
                  <a:pt x="1050770" y="1796400"/>
                </a:lnTo>
                <a:lnTo>
                  <a:pt x="1121387" y="1781958"/>
                </a:lnTo>
                <a:lnTo>
                  <a:pt x="1189889" y="1762141"/>
                </a:lnTo>
                <a:lnTo>
                  <a:pt x="1256041" y="1737184"/>
                </a:lnTo>
                <a:lnTo>
                  <a:pt x="1319612" y="1707318"/>
                </a:lnTo>
                <a:lnTo>
                  <a:pt x="1380369" y="1672777"/>
                </a:lnTo>
                <a:lnTo>
                  <a:pt x="1438078" y="1633793"/>
                </a:lnTo>
                <a:lnTo>
                  <a:pt x="1492508" y="1590598"/>
                </a:lnTo>
                <a:lnTo>
                  <a:pt x="1543425" y="1543425"/>
                </a:lnTo>
                <a:lnTo>
                  <a:pt x="1590598" y="1492508"/>
                </a:lnTo>
                <a:lnTo>
                  <a:pt x="1633793" y="1438078"/>
                </a:lnTo>
                <a:lnTo>
                  <a:pt x="1672777" y="1380369"/>
                </a:lnTo>
                <a:lnTo>
                  <a:pt x="1707318" y="1319612"/>
                </a:lnTo>
                <a:lnTo>
                  <a:pt x="1737184" y="1256041"/>
                </a:lnTo>
                <a:lnTo>
                  <a:pt x="1762141" y="1189889"/>
                </a:lnTo>
                <a:lnTo>
                  <a:pt x="1781958" y="1121387"/>
                </a:lnTo>
                <a:lnTo>
                  <a:pt x="1796400" y="1050770"/>
                </a:lnTo>
                <a:lnTo>
                  <a:pt x="1805236" y="978269"/>
                </a:lnTo>
                <a:lnTo>
                  <a:pt x="1808233" y="904116"/>
                </a:lnTo>
                <a:lnTo>
                  <a:pt x="1805236" y="829964"/>
                </a:lnTo>
                <a:lnTo>
                  <a:pt x="1796400" y="757462"/>
                </a:lnTo>
                <a:lnTo>
                  <a:pt x="1781958" y="686845"/>
                </a:lnTo>
                <a:lnTo>
                  <a:pt x="1762141" y="618343"/>
                </a:lnTo>
                <a:lnTo>
                  <a:pt x="1737184" y="552191"/>
                </a:lnTo>
                <a:lnTo>
                  <a:pt x="1707318" y="488620"/>
                </a:lnTo>
                <a:lnTo>
                  <a:pt x="1672777" y="427864"/>
                </a:lnTo>
                <a:lnTo>
                  <a:pt x="1633793" y="370154"/>
                </a:lnTo>
                <a:lnTo>
                  <a:pt x="1590598" y="315725"/>
                </a:lnTo>
                <a:lnTo>
                  <a:pt x="1543425" y="264808"/>
                </a:lnTo>
                <a:lnTo>
                  <a:pt x="1492508" y="217635"/>
                </a:lnTo>
                <a:lnTo>
                  <a:pt x="1438078" y="174440"/>
                </a:lnTo>
                <a:lnTo>
                  <a:pt x="1380369" y="135456"/>
                </a:lnTo>
                <a:lnTo>
                  <a:pt x="1319612" y="100915"/>
                </a:lnTo>
                <a:lnTo>
                  <a:pt x="1256041" y="71049"/>
                </a:lnTo>
                <a:lnTo>
                  <a:pt x="1189889" y="46091"/>
                </a:lnTo>
                <a:lnTo>
                  <a:pt x="1121387" y="26275"/>
                </a:lnTo>
                <a:lnTo>
                  <a:pt x="1050770" y="11832"/>
                </a:lnTo>
                <a:lnTo>
                  <a:pt x="978269" y="2996"/>
                </a:lnTo>
                <a:lnTo>
                  <a:pt x="904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defRPr lang="en-us"/>
            </a:pPr>
            <a:endParaRPr lang="de-de" cap="none"/>
          </a:p>
        </p:txBody>
      </p:sp>
      <p:sp>
        <p:nvSpPr>
          <p:cNvPr id="4" name="object 8"/>
          <p:cNvSpPr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x4AALoIAADjJgAAlRsAABAAAAAmAAAACAAAAP//////////MAAAABQAAAAAAAAAAAD//wAAAQAAAP//AAABAA=="/>
              </a:ext>
            </a:extLst>
          </p:cNvSpPr>
          <p:nvPr/>
        </p:nvSpPr>
        <p:spPr>
          <a:xfrm>
            <a:off x="5026025" y="1418590"/>
            <a:ext cx="1295400" cy="30651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12700">
              <a:lnSpc>
                <a:spcPts val="23895"/>
              </a:lnSpc>
              <a:defRPr lang="en-us"/>
            </a:pPr>
            <a:r>
              <a:rPr lang="de-de" sz="20000" b="1" cap="none">
                <a:solidFill>
                  <a:srgbClr val="BFBFBF"/>
                </a:solidFill>
              </a:rPr>
              <a:t>„</a:t>
            </a:r>
            <a:endParaRPr lang="de-de" sz="20000" cap="none"/>
          </a:p>
        </p:txBody>
      </p:sp>
      <p:sp>
        <p:nvSpPr>
          <p:cNvPr id="5" name="Textplatzhalter 8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QgAAMIFAADQIwAAJxEAABAAAAAmAAAACAAAAL2QAAAAAAAAMAAAABQAAAAAAAAAAAD//wAAAQAAAP//AAABAA=="/>
              </a:ext>
            </a:extLst>
          </p:cNvSpPr>
          <p:nvPr>
            <p:ph idx="13"/>
          </p:nvPr>
        </p:nvSpPr>
        <p:spPr>
          <a:xfrm>
            <a:off x="1412875" y="935990"/>
            <a:ext cx="4408805" cy="1852295"/>
          </a:xfr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000" b="1" cap="none" baseline="0">
                <a:solidFill>
                  <a:schemeClr val="bg1"/>
                </a:solidFill>
              </a:defRPr>
            </a:lvl1pPr>
            <a:lvl2pPr>
              <a:defRPr lang="en-us" sz="2830" b="1" cap="none">
                <a:solidFill>
                  <a:schemeClr val="bg1"/>
                </a:solidFill>
              </a:defRPr>
            </a:lvl2pPr>
            <a:lvl3pPr>
              <a:defRPr lang="en-us" sz="2830" b="1" cap="none">
                <a:solidFill>
                  <a:schemeClr val="bg1"/>
                </a:solidFill>
              </a:defRPr>
            </a:lvl3pPr>
            <a:lvl4pPr>
              <a:defRPr lang="en-us" sz="2830" b="1" cap="none">
                <a:solidFill>
                  <a:schemeClr val="bg1"/>
                </a:solidFill>
              </a:defRPr>
            </a:lvl4pPr>
            <a:lvl5pPr>
              <a:defRPr lang="en-us" sz="2830" b="1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Zitat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hinzufügen</a:t>
            </a:r>
            <a:endParaRPr lang="de-de" cap="none"/>
          </a:p>
        </p:txBody>
      </p:sp>
      <p:sp>
        <p:nvSpPr>
          <p:cNvPr id="6" name="Textplatzhalter 10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QgAAJoSAABXHQAAdRUAABAAAAAmAAAACAAAAAGAAAAAAAAAMAAAABQAAAAAAAAAAAD//wAAAQAAAP//AAABAA=="/>
              </a:ext>
            </a:extLst>
          </p:cNvSpPr>
          <p:nvPr>
            <p:ph idx="14"/>
          </p:nvPr>
        </p:nvSpPr>
        <p:spPr>
          <a:xfrm>
            <a:off x="1412875" y="3023870"/>
            <a:ext cx="3356610" cy="46418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lang="en-us" sz="1200" b="1" cap="none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  <a:endParaRPr lang="de-de" cap="none"/>
          </a:p>
        </p:txBody>
      </p:sp>
      <p:sp>
        <p:nvSpPr>
          <p:cNvPr id="7" name="Datumsplatzhalter 7"/>
          <p:cNvSpPr txBox="1">
            <a:spLocks noGrp="1" noChangeArrowheads="1"/>
            <a:extLst>
              <a:ext uri="smNativeData">
                <pr:smNativeData xmlns:pr="smNativeData" xmlns="smNativeData" val="SMDATA_16_3s3KZ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iYAAFQhAAB8KgAAFiIAABAAAAAmAAAACAAAAAGBAAAAAAAAMAAAABQAAAAAAAAAAAD//wAAAQAAAP//AAABAA=="/>
              </a:ext>
            </a:extLst>
          </p:cNvSpPr>
          <p:nvPr>
            <p:ph type="dt" sz="half" idx="10"/>
          </p:nvPr>
        </p:nvSpPr>
        <p:spPr>
          <a:xfrm>
            <a:off x="6305550" y="5417820"/>
            <a:ext cx="600710" cy="123190"/>
          </a:xfrm>
          <a:prstGeom prst="rect">
            <a:avLst/>
          </a:prstGeom>
        </p:spPr>
        <p:txBody>
          <a:bodyPr/>
          <a:lstStyle/>
          <a:p>
            <a:pPr>
              <a:defRPr lang="en-us"/>
            </a:pPr>
            <a:r>
              <a:rPr lang="de-de" cap="none"/>
              <a:t>20.01.2016</a:t>
            </a:r>
            <a:endParaRPr lang="de-de" cap="none"/>
          </a:p>
        </p:txBody>
      </p:sp>
      <p:sp>
        <p:nvSpPr>
          <p:cNvPr id="8" name="Fußzeilenplatzhalter 1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t>Universität Stuttgart</a:t>
            </a:r>
          </a:p>
        </p:txBody>
      </p:sp>
      <p:sp>
        <p:nvSpPr>
          <p:cNvPr id="9" name="Foliennummernplatzhalter 1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LCWR2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6C102641-0F81-45D0-CFA8-F98568E639AC}" type="slidenum">
              <a:t>‹#›</a:t>
            </a:fld>
          </a:p>
        </p:txBody>
      </p:sp>
      <p:pic>
        <p:nvPicPr>
          <p:cNvPr id="10" name="Picture 11"/>
          <p:cNvPicPr>
            <a:picLocks noChangeAspect="1"/>
            <a:extLst>
              <a:ext uri="smNativeData">
                <pr:smNativeData xmlns:pr="smNativeData" xmlns="smNativeData" val="SMDATA_18_3s3KZx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theme" Target="../theme/theme4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HACAAB5LAAAJgQAABAAAAAmAAAACAAAAL8fAAAAAAAAMAAAABQAAAAAAAAAAAD//wAAAQAAAP//AAABAA=="/>
              </a:ext>
            </a:extLst>
          </p:cNvSpPr>
          <p:nvPr>
            <p:ph type="title"/>
          </p:nvPr>
        </p:nvSpPr>
        <p:spPr>
          <a:xfrm>
            <a:off x="390525" y="396240"/>
            <a:ext cx="6838950" cy="278130"/>
          </a:xfrm>
          <a:prstGeom prst="rect">
            <a:avLst/>
          </a:prstGeo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H8IAAB5LAAATx8AABAAAAAmAAAACAAAAL8fAAAAAAAAMAAAABQAAAAAAAAAAAD//wAAAQAAAP//AAABAA=="/>
              </a:ext>
            </a:extLst>
          </p:cNvSpPr>
          <p:nvPr>
            <p:ph type="body" idx="1"/>
          </p:nvPr>
        </p:nvSpPr>
        <p:spPr>
          <a:xfrm>
            <a:off x="390525" y="1381125"/>
            <a:ext cx="6838950" cy="370840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4" name="Footer Placeholder 4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GE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FQhAABoIQAAFiIAABAAAAAmAAAACAAAAL+fAAAAAAAA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390525" y="5417820"/>
            <a:ext cx="5039995" cy="1231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800" cap="none">
                <a:solidFill>
                  <a:schemeClr val="tx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Universität Stuttgart</a:t>
            </a:r>
          </a:p>
        </p:txBody>
      </p:sp>
      <p:sp>
        <p:nvSpPr>
          <p:cNvPr id="5" name="Slide Number Placeholder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jysAAFQhAADrLAAAFiIAABAAAAAmAAAACAAAAL+fAAAAAAAA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7080885" y="5417820"/>
            <a:ext cx="220980" cy="1231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800" cap="none">
                <a:solidFill>
                  <a:schemeClr val="tx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fld id="{70C2EDDD-939D-971B-D37A-654EA3342530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61" r:id="rId2"/>
    <p:sldLayoutId id="2147483688" r:id="rId3"/>
    <p:sldLayoutId id="2147483675" r:id="rId4"/>
    <p:sldLayoutId id="2147483662" r:id="rId5"/>
    <p:sldLayoutId id="2147483708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6" r:id="rId22"/>
    <p:sldLayoutId id="2147483687" r:id="rId23"/>
    <p:sldLayoutId id="2147483689" r:id="rId24"/>
    <p:sldLayoutId id="2147483690" r:id="rId25"/>
    <p:sldLayoutId id="2147483707" r:id="rId26"/>
    <p:sldLayoutId id="2147483717" r:id="rId27"/>
    <p:sldLayoutId id="2147483718" r:id="rId28"/>
    <p:sldLayoutId id="2147483719" r:id="rId29"/>
    <p:sldLayoutId id="2147483720" r:id="rId30"/>
  </p:sldLayoutIdLst>
  <p:hf hdr="0"/>
  <p:txStyles>
    <p:titleStyle>
      <a:lvl1pPr marL="0" marR="0" indent="0" algn="l" defTabSz="57150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1800" b="1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1pPr>
      <a:lvl2pPr marL="35687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2pPr>
      <a:lvl3pPr marL="71310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3pPr>
      <a:lvl4pPr marL="106997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4pPr>
      <a:lvl5pPr marL="142621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5pPr>
      <a:lvl6pPr marL="178308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6pPr>
      <a:lvl7pPr marL="213995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7pPr>
      <a:lvl8pPr marL="249618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8pPr>
      <a:lvl9pPr marL="285305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9pPr>
    </p:titleStyle>
    <p:bodyStyle>
      <a:lvl1pPr marL="142875" marR="0" indent="-142875" algn="l" defTabSz="571500">
        <a:lnSpc>
          <a:spcPct val="120000"/>
        </a:lnSpc>
        <a:spcBef>
          <a:spcPts val="625"/>
        </a:spcBef>
        <a:spcAft>
          <a:spcPts val="0"/>
        </a:spcAft>
        <a:buClr>
          <a:schemeClr val="accent1"/>
        </a:buClr>
        <a:buSzTx/>
        <a:buFont typeface="Arial" pitchFamily="1" charset="0"/>
        <a:buChar char="•"/>
        <a:tabLst/>
        <a:defRPr lang="en-us" sz="16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1pPr>
      <a:lvl2pPr marL="300355" marR="0" indent="-153670" algn="l" defTabSz="571500">
        <a:lnSpc>
          <a:spcPct val="120000"/>
        </a:lnSpc>
        <a:spcBef>
          <a:spcPts val="310"/>
        </a:spcBef>
        <a:spcAft>
          <a:spcPts val="0"/>
        </a:spcAft>
        <a:buClr>
          <a:schemeClr val="tx1"/>
        </a:buClr>
        <a:buSzTx/>
        <a:buFont typeface="Arial" pitchFamily="1" charset="0"/>
        <a:buChar char="•"/>
        <a:tabLst/>
        <a:defRPr lang="en-us" sz="16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2pPr>
      <a:lvl3pPr marL="447040" marR="0" indent="-146685" algn="l" defTabSz="571500">
        <a:lnSpc>
          <a:spcPct val="120000"/>
        </a:lnSpc>
        <a:spcBef>
          <a:spcPts val="310"/>
        </a:spcBef>
        <a:spcAft>
          <a:spcPts val="0"/>
        </a:spcAft>
        <a:buClr>
          <a:schemeClr val="tx1"/>
        </a:buClr>
        <a:buSzTx/>
        <a:buFont typeface="Arial" pitchFamily="1" charset="0"/>
        <a:buChar char="•"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3pPr>
      <a:lvl4pPr marL="600710" marR="0" indent="-153670" algn="l" defTabSz="571500">
        <a:lnSpc>
          <a:spcPct val="120000"/>
        </a:lnSpc>
        <a:spcBef>
          <a:spcPts val="310"/>
        </a:spcBef>
        <a:spcAft>
          <a:spcPts val="0"/>
        </a:spcAft>
        <a:buClr>
          <a:schemeClr val="tx1"/>
        </a:buClr>
        <a:buSzTx/>
        <a:buFont typeface="Arial" pitchFamily="1" charset="0"/>
        <a:buChar char="•"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4pPr>
      <a:lvl5pPr marL="747395" marR="0" indent="-146685" algn="l" defTabSz="571500">
        <a:lnSpc>
          <a:spcPct val="120000"/>
        </a:lnSpc>
        <a:spcBef>
          <a:spcPts val="310"/>
        </a:spcBef>
        <a:spcAft>
          <a:spcPts val="0"/>
        </a:spcAft>
        <a:buClr>
          <a:schemeClr val="tx1"/>
        </a:buClr>
        <a:buSzTx/>
        <a:buFont typeface="Arial" pitchFamily="1" charset="0"/>
        <a:buChar char="•"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5pPr>
      <a:lvl6pPr marL="1571625" marR="0" indent="-142875" algn="l" defTabSz="571500">
        <a:lnSpc>
          <a:spcPct val="90000"/>
        </a:lnSpc>
        <a:spcBef>
          <a:spcPts val="31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6pPr>
      <a:lvl7pPr marL="1857375" marR="0" indent="-142875" algn="l" defTabSz="571500">
        <a:lnSpc>
          <a:spcPct val="90000"/>
        </a:lnSpc>
        <a:spcBef>
          <a:spcPts val="31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7pPr>
      <a:lvl8pPr marL="2143125" marR="0" indent="-142875" algn="l" defTabSz="571500">
        <a:lnSpc>
          <a:spcPct val="90000"/>
        </a:lnSpc>
        <a:spcBef>
          <a:spcPts val="31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8pPr>
      <a:lvl9pPr marL="2428875" marR="0" indent="-142875" algn="l" defTabSz="571500">
        <a:lnSpc>
          <a:spcPct val="90000"/>
        </a:lnSpc>
        <a:spcBef>
          <a:spcPts val="31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9pPr>
    </p:bodyStyle>
    <p:otherStyle>
      <a:lvl1pPr marL="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1pPr>
      <a:lvl2pPr marL="28575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2pPr>
      <a:lvl3pPr marL="57150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3pPr>
      <a:lvl4pPr marL="85725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4pPr>
      <a:lvl5pPr marL="114300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5pPr>
      <a:lvl6pPr marL="142875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6pPr>
      <a:lvl7pPr marL="171450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7pPr>
      <a:lvl8pPr marL="200025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8pPr>
      <a:lvl9pPr marL="228600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9pPr>
    </p:otherStyle>
  </p:txStyles>
</p:sldMaster>
</file>

<file path=ppt/slideMasters/slideMaster2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IAAGgBAACILAAARAcAABAAAAAmAAAACAAAAL8fAAAAAAAAMAAAABQAAAAAAAAAAAD//wAAAQAAAP//AAABAA=="/>
              </a:ext>
            </a:extLst>
          </p:cNvSpPr>
          <p:nvPr>
            <p:ph type="title"/>
          </p:nvPr>
        </p:nvSpPr>
        <p:spPr>
          <a:xfrm>
            <a:off x="381000" y="228600"/>
            <a:ext cx="6858000" cy="95250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Titelmasterformat </a:t>
            </a:r>
            <a:r>
              <a:rPr lang="de-de" cap="none"/>
              <a:t>durch </a:t>
            </a:r>
            <a:r>
              <a:rPr lang="de-de" cap="none"/>
              <a:t>Klicken </a:t>
            </a:r>
            <a:r>
              <a:rPr lang="de-de" cap="none"/>
              <a:t>bearbeiten</a:t>
            </a:r>
            <a:endParaRPr lang="de-de" cap="none"/>
          </a:p>
        </p:txBody>
      </p:sp>
      <p:sp>
        <p:nvSpPr>
          <p:cNvPr id="3" name="Textplatzhalter 2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IAADQIAACILAAAaB8AABAAAAAmAAAACAAAAL8fAAAAAAAAMAAAABQAAAAAAAAAAAD//wAAAQAAAP//AAABAA=="/>
              </a:ext>
            </a:extLst>
          </p:cNvSpPr>
          <p:nvPr>
            <p:ph type="body" idx="1"/>
          </p:nvPr>
        </p:nvSpPr>
        <p:spPr>
          <a:xfrm>
            <a:off x="381000" y="1333500"/>
            <a:ext cx="6858000" cy="3771900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Textmasterformat </a:t>
            </a:r>
            <a:r>
              <a:rPr lang="de-de" cap="none"/>
              <a:t>bearbeiten</a:t>
            </a:r>
            <a:endParaRPr lang="de-de" cap="none"/>
          </a:p>
          <a:p>
            <a:pPr lvl="1">
              <a:defRPr lang="en-us"/>
            </a:pPr>
            <a:r>
              <a:rPr lang="de-de" cap="none"/>
              <a:t>Zweite </a:t>
            </a:r>
            <a:r>
              <a:rPr lang="de-de" cap="none"/>
              <a:t>Ebene</a:t>
            </a:r>
            <a:endParaRPr lang="de-de" cap="none"/>
          </a:p>
          <a:p>
            <a:pPr lvl="2">
              <a:defRPr lang="en-us"/>
            </a:pPr>
            <a:r>
              <a:rPr lang="de-de" cap="none"/>
              <a:t>Dritte </a:t>
            </a:r>
            <a:r>
              <a:rPr lang="de-de" cap="none"/>
              <a:t>Ebene</a:t>
            </a:r>
            <a:endParaRPr lang="de-de" cap="none"/>
          </a:p>
          <a:p>
            <a:pPr lvl="3">
              <a:defRPr lang="en-us"/>
            </a:pPr>
            <a:r>
              <a:rPr lang="de-de" cap="none"/>
              <a:t>Vierte </a:t>
            </a:r>
            <a:r>
              <a:rPr lang="de-de" cap="none"/>
              <a:t>Ebene</a:t>
            </a:r>
            <a:endParaRPr lang="de-de" cap="none"/>
          </a:p>
          <a:p>
            <a:pPr lvl="4">
              <a:defRPr lang="en-us"/>
            </a:pPr>
            <a:r>
              <a:rPr lang="de-de" cap="none"/>
              <a:t>Fünfte </a:t>
            </a:r>
            <a:r>
              <a:rPr lang="de-de" cap="none"/>
              <a:t>Ebene</a:t>
            </a:r>
            <a:endParaRPr lang="de-de" cap="none"/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IAAJcgAABIDQAAdCIAABAAAAAmAAAACAAAAL+fAAAAAAAAMAAAABQAAAAAAAAAAAD//wAAAQAAAP//AAABAA=="/>
              </a:ext>
            </a:extLst>
          </p:cNvSpPr>
          <p:nvPr>
            <p:ph type="dt" sz="half" idx="2"/>
          </p:nvPr>
        </p:nvSpPr>
        <p:spPr>
          <a:xfrm>
            <a:off x="381000" y="5297805"/>
            <a:ext cx="1778000" cy="30289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de-de" sz="1200" cap="none">
                <a:solidFill>
                  <a:srgbClr val="8C8C8C"/>
                </a:solidFill>
              </a:defRPr>
            </a:lvl1pPr>
            <a:lvl2pPr>
              <a:defRPr lang="de-de" cap="none"/>
            </a:lvl2pPr>
            <a:lvl3pPr>
              <a:defRPr lang="de-de" cap="none"/>
            </a:lvl3pPr>
            <a:lvl4pPr>
              <a:defRPr lang="de-de" cap="none"/>
            </a:lvl4pPr>
            <a:lvl5pPr>
              <a:defRPr lang="de-de" cap="none"/>
            </a:lvl5pPr>
            <a:lvl6pPr>
              <a:defRPr lang="de-de" cap="none"/>
            </a:lvl6pPr>
            <a:lvl7pPr>
              <a:defRPr lang="de-de" cap="none"/>
            </a:lvl7pPr>
            <a:lvl8pPr>
              <a:defRPr lang="de-de" cap="none"/>
            </a:lvl8pPr>
            <a:lvl9pPr>
              <a:defRPr lang="de-de" cap="none"/>
            </a:lvl9pPr>
          </a:lstStyle>
          <a:p>
            <a:pPr>
              <a:defRPr lang="de-de"/>
            </a:pPr>
            <a:fld id="{1F5AEA57-19F2-0F1C-BCE2-EF49A4AC4ABA}" type="datetime1">
              <a:t>1/30/2025</a:t>
            </a:fld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BBAAAJcgAADcHgAAdCIAABAAAAAmAAAACAAAAL+fAAAAAAAA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2603500" y="5297805"/>
            <a:ext cx="2413000" cy="30289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de-de" sz="1200" cap="none">
                <a:solidFill>
                  <a:srgbClr val="8C8C8C"/>
                </a:solidFill>
              </a:defRPr>
            </a:lvl1pPr>
            <a:lvl2pPr>
              <a:defRPr lang="de-de" cap="none"/>
            </a:lvl2pPr>
            <a:lvl3pPr>
              <a:defRPr lang="de-de" cap="none"/>
            </a:lvl3pPr>
            <a:lvl4pPr>
              <a:defRPr lang="de-de" cap="none"/>
            </a:lvl4pPr>
            <a:lvl5pPr>
              <a:defRPr lang="de-de" cap="none"/>
            </a:lvl5pPr>
            <a:lvl6pPr>
              <a:defRPr lang="de-de" cap="none"/>
            </a:lvl6pPr>
            <a:lvl7pPr>
              <a:defRPr lang="de-de" cap="none"/>
            </a:lvl7pPr>
            <a:lvl8pPr>
              <a:defRPr lang="de-de" cap="none"/>
            </a:lvl8pPr>
            <a:lvl9pPr>
              <a:defRPr lang="de-de" cap="none"/>
            </a:lvl9pPr>
          </a:lstStyle>
          <a:p>
            <a:pPr>
              <a:defRPr lang="de-de"/>
            </a:pPr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:pr="smNativeData" xmlns="smNativeData" val="SMDATA_16_3s3K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mCEAAJcgAACILAAAdCIAABAAAAAmAAAACAAAAL+fAAAAAAAA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5461000" y="5297805"/>
            <a:ext cx="1778000" cy="30289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de-de" sz="1200" cap="none">
                <a:solidFill>
                  <a:srgbClr val="8C8C8C"/>
                </a:solidFill>
              </a:defRPr>
            </a:lvl1pPr>
            <a:lvl2pPr>
              <a:defRPr lang="de-de" cap="none"/>
            </a:lvl2pPr>
            <a:lvl3pPr>
              <a:defRPr lang="de-de" cap="none"/>
            </a:lvl3pPr>
            <a:lvl4pPr>
              <a:defRPr lang="de-de" cap="none"/>
            </a:lvl4pPr>
            <a:lvl5pPr>
              <a:defRPr lang="de-de" cap="none"/>
            </a:lvl5pPr>
            <a:lvl6pPr>
              <a:defRPr lang="de-de" cap="none"/>
            </a:lvl6pPr>
            <a:lvl7pPr>
              <a:defRPr lang="de-de" cap="none"/>
            </a:lvl7pPr>
            <a:lvl8pPr>
              <a:defRPr lang="de-de" cap="none"/>
            </a:lvl8pPr>
            <a:lvl9pPr>
              <a:defRPr lang="de-de" cap="none"/>
            </a:lvl9pPr>
          </a:lstStyle>
          <a:p>
            <a:pPr>
              <a:defRPr lang="de-de"/>
            </a:pPr>
            <a:fld id="{326A12DE-90DF-3FE4-91D2-66B15C9C6733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1pPr>
      <a:lvl2pPr marL="35687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2pPr>
      <a:lvl3pPr marL="71310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3pPr>
      <a:lvl4pPr marL="106997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4pPr>
      <a:lvl5pPr marL="142621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5pPr>
      <a:lvl6pPr marL="178308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6pPr>
      <a:lvl7pPr marL="213995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7pPr>
      <a:lvl8pPr marL="249618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8pPr>
      <a:lvl9pPr marL="285305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32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–"/>
        <a:tabLst/>
        <a:defRPr lang="en-us" sz="2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24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–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»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eg"/><Relationship Id="rId4" Type="http://schemas.openxmlformats.org/officeDocument/2006/relationships/image" Target="../media/image17.jpe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hvz.baden-wuerttemberg.de/pegel.html?id=00248" TargetMode="External"/><Relationship Id="rId4" Type="http://schemas.openxmlformats.org/officeDocument/2006/relationships/image" Target="../media/image9.jpeg"/><Relationship Id="rId5" Type="http://schemas.openxmlformats.org/officeDocument/2006/relationships/image" Target="../media/image10.gif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hvz.baden-wuerttemberg.de/pegel.html?id=00248" TargetMode="Externa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Relationship Id="rId4" Type="http://schemas.openxmlformats.org/officeDocument/2006/relationships/hyperlink" Target="https://www.hvz.baden-wuerttemberg.de/pegel.html?id=00248" TargetMode="External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video" Target="/media/schwindt/DATA/3000 Teaching/3400 MyClasses/WaWi-local/media/videos/YouTube-ueberschwemmungen-2024-Schorndorf-Winterbach-Rudersberg.mp4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webp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e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e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wAcAAAAAAAACAAAAAAAAAAEAAABQAAAAAAAAAAAA8D8AAAAAAADwPwAAAAAAAOA/AAAAAAAA4D8AAAAAAADgPwAAAAAAAOA/AAAAAAAA4D8AAAAAAADgPwAAAAAAAOA/AAAAAAAA4D8CAAAAjAAAAAEAAAAAAAAAPkRMAP///wgW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kRMAP///wEAAAAAAAAAAAAAAAAAAAAAAAAAAAAAAAAAAAAAAAAAAD5ETAJ/f38An5mYA8zMzADAwP8Af39/AAAAAAAAAAAAAAAAAAAAAAAAAAAAIQAAABgAAAAUAAAAeRcAAGEHAACeLQAAhx0AABAAAAAmAAAACAAAAAAAAAAAACAAMAAAABQAAAAAAAAA/Er//wS1AAD8Sv//BLUAAA==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sz="2330" cap="none"/>
              <a:t>Wasserwirtschaft</a:t>
            </a:r>
            <a:br/>
            <a:endParaRPr lang="de-de" sz="3000" cap="none"/>
          </a:p>
        </p:txBody>
      </p:sp>
      <p:sp>
        <p:nvSpPr>
          <p:cNvPr id="3" name="Subtitle 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tRoAAO4TAABSKwAAkRYAABAAAAAmAAAACAAAAAAAAAAAAAAAMAAAABQAAAAAAAAAAAD//wAAAQAAAP//AAABAA=="/>
              </a:ext>
            </a:extLst>
          </p:cNvSpPr>
          <p:nvPr>
            <p:ph type="subTitle" idx="1"/>
          </p:nvPr>
        </p:nvSpPr>
        <p:spPr/>
        <p:txBody>
          <a:bodyPr/>
          <a:lstStyle/>
          <a:p>
            <a:pPr>
              <a:defRPr lang="en-us"/>
            </a:pPr>
            <a:r>
              <a:t>Sommersemester 2025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3s3KZxMAAAAlAAAAZgAAAA0AAAAAAAAAAAAAAAAAAAAAAAAAAAAAAAABAAAAAAAAAAEAAABQAAAAAAAAAAAA8D8AAAAAAADwPwAAAAAAAOA/AAAAAAAA4D8AAAAAAADgPwAAAAAAAOA/AAAAAAAA4D8AAAAAAADgPwAAAAAAAOA/AAAAAAAA4D8CAAAAjAAAAAEAAAAAAAAA////CP///wgM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AAAAAAPAAAAAAAAAAAAAAAZgAAAGYAAAAAAAAAy8vLADwAAAAAAAAAAAAAAGYAAABmAAAAAAAAABcAAAAUAAAAAAAAAAAAAAD/fwAA/38AAAAAAAAJAAAABAAAAAAAAAAeAAAAaAAAAAAAAAAAAAAAAAAAAAAAAAAAAAAAECcAABAnAAAAAAAAAAAAAAAAAAAAAAAAAAAAAAAAAAAAAAAAAAAAAG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D5ETAJ/f38AAAAAAMvLywDAwP8Af39/AAAAAAAAAAAAAAAAAAAAAAAAAAAAIQAAABgAAAAUAAAAuSQAABIZAACQLAAA6SAAABAgAAAmAAAACAAAAAAAAAAA4OEBMAAAABQAAAAAAAAA/Er//wS1AAD8Sv//BLUAAA=="/>
              </a:ext>
            </a:extLst>
          </p:cNvSpPr>
          <p:nvPr>
            <p:ph type="body" idx="11"/>
          </p:nvPr>
        </p:nvSpPr>
        <p:spPr>
          <a:effectLst>
            <a:outerShdw blurRad="63500" dist="0" dir="0" sx="102000" sy="102000" algn="ctr">
              <a:srgbClr val="000000">
                <a:alpha val="40000"/>
              </a:srgbClr>
            </a:outerShdw>
          </a:effectLst>
        </p:spPr>
        <p:txBody>
          <a:bodyPr/>
          <a:lstStyle/>
          <a:p>
            <a:pPr algn="ctr">
              <a:defRPr lang="en-us"/>
            </a:pPr>
            <a:r>
              <a:t>Sebastian </a:t>
            </a:r>
          </a:p>
          <a:p>
            <a:pPr algn="ctr">
              <a:defRPr lang="en-us"/>
            </a:pPr>
            <a:r>
              <a:t>Schwindt</a:t>
            </a:r>
          </a:p>
        </p:txBody>
      </p:sp>
      <p:sp>
        <p:nvSpPr>
          <p:cNvPr id="5" name="Text Placeholder 2"/>
          <p:cNvSpPr>
            <a:extLst>
              <a:ext uri="smNativeData">
                <pr:smNativeData xmlns:pr="smNativeData" xmlns="smNativeData" val="SMDATA_16_3s3KZxMAAAAlAAAAZgAAAA0AAAAAAAAAAAAAAAAAAAAAAAAAAAAAAAABAAAAAAAAAAEAAABQAAAAAAAAAAAA8D8AAAAAAADwPwAAAAAAAOA/AAAAAAAA4D8AAAAAAADgPwAAAAAAAOA/AAAAAAAA4D8AAAAAAADgPwAAAAAAAOA/AAAAAAAA4D8CAAAAjAAAAAEAAAAAAAAA2NrcAP///wgM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AAAAAAPAAAAAAAAAAAAAAAZgAAAGYAAAAAAAAAy8vLADwAAAAAAAAAAAAAAGYAAABmAAAAAAAAABcAAAAUAAAAAAAAAAAAAAD/fwAA/38AAAAAAAAJAAAABAAAAEEAQQAeAAAAaAAAAAAAAAAAAAAAAAAAAAAAAAAAAAAAECcAABAnAAAAAAAAAAAAAAAAAAAAAAAAAAAAAAAAAAAAAAAAAAAAAG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2NrcAP///wEAAAAAAAAAAAAAAAAAAAAAAAAAAAAAAAAAAAAAAAAAAD5ETAJ/f38AAAAAAMvLywDAwP8Af39/AAAAAAAAAAAAAAAAAAAAAAAAAAAAIQAAABgAAAAUAAAAtRoAAP0XAADIJQAAECMAABAgAAAmAAAACAAAAP//////////MAAAABQAAAAAAAAA/Er//wS1AAD8Sv//BLUAAA=="/>
              </a:ext>
            </a:extLst>
          </p:cNvSpPr>
          <p:nvPr/>
        </p:nvSpPr>
        <p:spPr>
          <a:xfrm>
            <a:off x="4341495" y="3899535"/>
            <a:ext cx="1800225" cy="1800225"/>
          </a:xfrm>
          <a:prstGeom prst="ellipse">
            <a:avLst/>
          </a:prstGeom>
          <a:solidFill>
            <a:srgbClr val="D8DADC">
              <a:alpha val="88000"/>
            </a:srgbClr>
          </a:solidFill>
          <a:ln>
            <a:noFill/>
          </a:ln>
          <a:effectLst>
            <a:outerShdw blurRad="63500" dist="0" dir="0" sx="102000" sy="102000" algn="ctr">
              <a:srgbClr val="000000">
                <a:alpha val="40000"/>
              </a:srgbClr>
            </a:outerShdw>
          </a:effectLst>
        </p:spPr>
        <p:txBody>
          <a:bodyPr vert="horz" wrap="none" lIns="0" tIns="0" rIns="0" bIns="0" numCol="1" spcCol="215900" anchor="ctr"/>
          <a:lstStyle>
            <a:lvl1pPr marL="0" indent="0" algn="l" defTabSz="685800">
              <a:lnSpc>
                <a:spcPts val="1500"/>
              </a:lnSpc>
              <a:spcBef>
                <a:spcPts val="0"/>
              </a:spcBef>
              <a:buNone/>
              <a:tabLst/>
              <a:defRPr lang="en-us" sz="1440" b="1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1pPr>
            <a:lvl2pPr marL="360045" indent="-184150" algn="l" defTabSz="685800">
              <a:lnSpc>
                <a:spcPct val="120000"/>
              </a:lnSpc>
              <a:spcBef>
                <a:spcPts val="370"/>
              </a:spcBef>
              <a:buClr>
                <a:schemeClr val="tx1"/>
              </a:buClr>
              <a:buFont typeface="Arial" pitchFamily="1" charset="0"/>
              <a:buChar char="•"/>
              <a:tabLst/>
              <a:defRPr lang="en-us" sz="192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2pPr>
            <a:lvl3pPr marL="536575" indent="-175895" algn="l" defTabSz="685800">
              <a:lnSpc>
                <a:spcPct val="120000"/>
              </a:lnSpc>
              <a:spcBef>
                <a:spcPts val="370"/>
              </a:spcBef>
              <a:buClr>
                <a:schemeClr val="tx1"/>
              </a:buClr>
              <a:buFont typeface="Arial" pitchFamily="1" charset="0"/>
              <a:buChar char="•"/>
              <a:tabLst/>
              <a:defRPr lang="en-us" sz="168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3pPr>
            <a:lvl4pPr marL="720725" indent="-184150" algn="l" defTabSz="685800">
              <a:lnSpc>
                <a:spcPct val="120000"/>
              </a:lnSpc>
              <a:spcBef>
                <a:spcPts val="370"/>
              </a:spcBef>
              <a:buClr>
                <a:schemeClr val="tx1"/>
              </a:buClr>
              <a:buFont typeface="Arial" pitchFamily="1" charset="0"/>
              <a:buChar char="•"/>
              <a:tabLst/>
              <a:defRPr lang="en-us" sz="168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4pPr>
            <a:lvl5pPr marL="896620" indent="-175895" algn="l" defTabSz="685800">
              <a:lnSpc>
                <a:spcPct val="120000"/>
              </a:lnSpc>
              <a:spcBef>
                <a:spcPts val="370"/>
              </a:spcBef>
              <a:buClr>
                <a:schemeClr val="tx1"/>
              </a:buClr>
              <a:buFont typeface="Arial" pitchFamily="1" charset="0"/>
              <a:buChar char="•"/>
              <a:tabLst/>
              <a:defRPr lang="en-us" sz="168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5pPr>
            <a:lvl6pPr marL="1885950" indent="-171450" algn="l" defTabSz="685800">
              <a:lnSpc>
                <a:spcPct val="90000"/>
              </a:lnSpc>
              <a:spcBef>
                <a:spcPts val="370"/>
              </a:spcBef>
              <a:buFont typeface="Arial" pitchFamily="1" charset="0"/>
              <a:buChar char="•"/>
              <a:tabLst/>
              <a:defRPr lang="en-us" sz="135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6pPr>
            <a:lvl7pPr marL="2228850" indent="-171450" algn="l" defTabSz="685800">
              <a:lnSpc>
                <a:spcPct val="90000"/>
              </a:lnSpc>
              <a:spcBef>
                <a:spcPts val="370"/>
              </a:spcBef>
              <a:buFont typeface="Arial" pitchFamily="1" charset="0"/>
              <a:buChar char="•"/>
              <a:tabLst/>
              <a:defRPr lang="en-us" sz="135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7pPr>
            <a:lvl8pPr marL="2571750" indent="-171450" algn="l" defTabSz="685800">
              <a:lnSpc>
                <a:spcPct val="90000"/>
              </a:lnSpc>
              <a:spcBef>
                <a:spcPts val="370"/>
              </a:spcBef>
              <a:buFont typeface="Arial" pitchFamily="1" charset="0"/>
              <a:buChar char="•"/>
              <a:tabLst/>
              <a:defRPr lang="en-us" sz="135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8pPr>
            <a:lvl9pPr marL="2914650" indent="-171450" algn="l" defTabSz="685800">
              <a:lnSpc>
                <a:spcPct val="90000"/>
              </a:lnSpc>
              <a:spcBef>
                <a:spcPts val="370"/>
              </a:spcBef>
              <a:buFont typeface="Arial" pitchFamily="1" charset="0"/>
              <a:buChar char="•"/>
              <a:tabLst/>
              <a:defRPr lang="en-us" sz="135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9pPr>
          </a:lstStyle>
          <a:p>
            <a:pPr algn="ctr">
              <a:defRPr lang="en-us"/>
            </a:pPr>
            <a:r>
              <a:rPr lang="en-us" sz="1200" b="0" cap="none"/>
              <a:t>Kapitel 4</a:t>
            </a:r>
            <a:endParaRPr lang="en-us" sz="1200" b="0" cap="none"/>
          </a:p>
          <a:p>
            <a:pPr algn="ctr">
              <a:defRPr lang="en-us"/>
            </a:pPr>
            <a:endParaRPr lang="en-us" sz="1200" cap="none"/>
          </a:p>
          <a:p>
            <a:pPr algn="ctr">
              <a:defRPr lang="en-us"/>
            </a:pPr>
            <a:r>
              <a:rPr lang="en-us" sz="1200" cap="none"/>
              <a:t>Hochwasser</a:t>
            </a:r>
            <a:endParaRPr lang="en-us" sz="1200" cap="none"/>
          </a:p>
          <a:p>
            <a:pPr algn="ctr">
              <a:defRPr lang="en-us"/>
            </a:pPr>
            <a:r>
              <a:rPr lang="en-us" sz="1200" cap="none"/>
              <a:t> – </a:t>
            </a:r>
            <a:endParaRPr lang="en-us" sz="1200" cap="none"/>
          </a:p>
          <a:p>
            <a:pPr algn="ctr">
              <a:defRPr lang="en-us"/>
            </a:pPr>
            <a:r>
              <a:rPr lang="en-us" sz="1200" cap="none"/>
              <a:t>Beispiel Wieslauf</a:t>
            </a:r>
            <a:endParaRPr lang="en-us" sz="12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Grp="1" noChangeArrowheads="1" noChangeAspect="1"/>
            <a:extLst>
              <a:ext uri="smNativeData">
                <pr:smNativeData xmlns:pr="smNativeData" xmlns="smNativeData" val="SMDATA_18_3s3KZx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G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OL///81BwAA2x4AAP8YAAAQAAAAJgAAAAgAAAB98f///////zAAAAAUAAAAAAAAAAAA//8AAAEAAAD//wAAAQA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-19050" y="1171575"/>
            <a:ext cx="5034915" cy="28917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ontent Placeholder 7"/>
          <p:cNvSpPr txBox="1">
            <a:spLocks noGrp="1" noChangeArrowheads="1"/>
            <a:extLst>
              <a:ext uri="smNativeData">
                <pr:smNativeData xmlns:pr="smNativeData" xmlns="smNativeData" val="SMDATA_16_3s3KZxMAAAAlAAAAEg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H3x////////MAAAABQAAAAAAAAAAAD//wAAAQAAAP//AAABAA=="/>
              </a:ext>
            </a:extLst>
          </p:cNvSpPr>
          <p:nvPr>
            <p:ph type="body" idx="13"/>
          </p:nvPr>
        </p:nvSpPr>
        <p:spPr>
          <a:xfrm>
            <a:off x="389890" y="716280"/>
            <a:ext cx="6840220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marL="0" marR="0" indent="0" algn="l" defTabSz="571500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None/>
              <a:tabLst/>
              <a:defRPr lang="en-us" sz="1800" cap="none"/>
            </a:pPr>
            <a:r>
              <a:t>Beispiel: </a:t>
            </a:r>
            <a:r>
              <a:rPr lang="de-de" cap="none"/>
              <a:t>Extremhochwasser</a:t>
            </a:r>
            <a:r>
              <a:t> Wieslauf &amp; Rems </a:t>
            </a:r>
            <a:r>
              <a:t>im </a:t>
            </a:r>
            <a:r>
              <a:t>Juni 2024</a:t>
            </a:r>
          </a:p>
        </p:txBody>
      </p:sp>
      <p:sp>
        <p:nvSpPr>
          <p:cNvPr id="4" name="Title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P3w////////MAAAABQAAAAAAAAAAAD//wAAAQAAAP//AAABAA=="/>
              </a:ext>
            </a:extLst>
          </p:cNvSpPr>
          <p:nvPr>
            <p:ph type="title"/>
          </p:nvPr>
        </p:nvSpPr>
        <p:spPr>
          <a:xfrm>
            <a:off x="390525" y="396240"/>
            <a:ext cx="6838950" cy="278130"/>
          </a:xfrm>
          <a:noFill/>
          <a:ln>
            <a:noFill/>
          </a:ln>
          <a:effectLst/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Hochwasser</a:t>
            </a:r>
          </a:p>
        </p:txBody>
      </p:sp>
      <p:pic>
        <p:nvPicPr>
          <p:cNvPr id="5" name="Picture1"/>
          <p:cNvPicPr>
            <a:picLocks noChangeAspect="1"/>
            <a:extLst>
              <a:ext uri="smNativeData">
                <pr:smNativeData xmlns:pr="smNativeData" xmlns="smNativeData" val="SMDATA_18_3s3KZx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AAAAAf39/AJ+ZmAPMzMwAwMD/AH9/fwAAAAAAAAAAAAAAAAD///8AAAAAACEAAAAYAAAAFAAAACMQAADQEAAA4C4AACgj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623185" y="2733040"/>
            <a:ext cx="4996815" cy="29819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1"/>
          <p:cNvSpPr txBox="1">
            <a:extLst>
              <a:ext uri="smNativeData">
                <pr:smNativeData xmlns:pr="smNativeData" xmlns="smNativeData" val="SMDATA_16_3s3KZ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4f////8YAAAXDwAAkSAAABAAAAAmAAAACAAAAP//////////MAAAABQAAAAAAAAAAAD//wAAAQAAAP//AAABAA=="/>
              </a:ext>
            </a:extLst>
          </p:cNvSpPr>
          <p:nvPr/>
        </p:nvSpPr>
        <p:spPr>
          <a:xfrm>
            <a:off x="-19685" y="4063365"/>
            <a:ext cx="2472690" cy="12306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600" cap="none"/>
            </a:pPr>
            <a:r>
              <a:t>Renaturierung </a:t>
            </a:r>
            <a:r>
              <a:t>bei </a:t>
            </a:r>
            <a:r>
              <a:t>Winterbach </a:t>
            </a:r>
            <a:r>
              <a:t>im April 2020</a:t>
            </a:r>
          </a:p>
        </p:txBody>
      </p:sp>
      <p:sp>
        <p:nvSpPr>
          <p:cNvPr id="7" name="Textbox2"/>
          <p:cNvSpPr txBox="1">
            <a:extLst>
              <a:ext uri="smNativeData">
                <pr:smNativeData xmlns:pr="smNativeData" xmlns="smNativeData" val="SMDATA_16_3s3KZ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qh8AACQPAADgLgAA0BAAABAAAAAmAAAACAAAAP//////////MAAAABQAAAAAAAAAAAD//wAAAQAAAP//AAABAA=="/>
              </a:ext>
            </a:extLst>
          </p:cNvSpPr>
          <p:nvPr/>
        </p:nvSpPr>
        <p:spPr>
          <a:xfrm>
            <a:off x="5147310" y="2461260"/>
            <a:ext cx="2472690" cy="2717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r">
              <a:defRPr lang="en-us" sz="1600" cap="none"/>
            </a:pPr>
            <a:r>
              <a:t>Juni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7" grpId="0" animBg="1" advAuto="0"/>
    </p:bldLst>
    <p:extLst>
      <p:ext uri="smNativeData">
        <pr:smNativeData xmlns:pr="smNativeData" xmlns="smNativeData" val="3s3KZwIAAAAFAAAA/f///wEAAAABAAAAAAAAAAAAAAAAAAAAAAAAAAcAAAD9////AQAAAAEAAAAAAAAAAAAAAAAAAAAAAAAA"/>
      </p:ext>
    </p:ext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Grp="1" noChangeArrowheads="1" noChangeAspect="1"/>
            <a:extLst>
              <a:ext uri="smNativeData">
                <pr:smNativeData xmlns:pr="smNativeData" xmlns="smNativeData" val="SMDATA_18_3s3KZx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RA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GUCAABdBgAAeSwAADMhAAAQAAAAJgAAAAgAAAABgQAA/////zAAAAAUAAAAAAAAAAAA//8AAAEAAAD//wAAAQA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389255" y="1034415"/>
            <a:ext cx="6840220" cy="43624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ontent Placehold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</a:t>
            </a:r>
            <a:r>
              <a:rPr lang="de-de" cap="none"/>
              <a:t>Extremhochwasser Wieslauf &amp; Rems </a:t>
            </a:r>
            <a:r>
              <a:rPr lang="de-de" cap="none"/>
              <a:t>im </a:t>
            </a:r>
            <a:r>
              <a:rPr lang="de-de" cap="none"/>
              <a:t>Juni 2024</a:t>
            </a:r>
            <a:endParaRPr lang="en-gb" cap="none"/>
          </a:p>
        </p:txBody>
      </p:sp>
      <p:sp>
        <p:nvSpPr>
          <p:cNvPr id="4" name="Title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sp>
        <p:nvSpPr>
          <p:cNvPr id="5" name="Textbox1"/>
          <p:cNvSpPr txBox="1">
            <a:extLst>
              <a:ext uri="smNativeData">
                <pr:smNativeData xmlns:pr="smNativeData" xmlns="smNativeData" val="SMDATA_16_3s3K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ZQIAABIhAAB5LAAAkiIAABAgAAAmAAAACAAAAP//////////MAAAABQAAAAAAAAAAAD//wAAAQAAAP//AAABAA=="/>
              </a:ext>
            </a:extLst>
          </p:cNvSpPr>
          <p:nvPr/>
        </p:nvSpPr>
        <p:spPr>
          <a:xfrm>
            <a:off x="389255" y="5375910"/>
            <a:ext cx="6840220" cy="243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000" i="1" cap="none"/>
            </a:pPr>
            <a:r>
              <a:t>Bildquelle: </a:t>
            </a:r>
            <a:r>
              <a:t>OpenStreetMap contributors / </a:t>
            </a:r>
            <a:r>
              <a:t>Tracestrack.  (2025)</a:t>
            </a:r>
          </a:p>
        </p:txBody>
      </p:sp>
      <p:sp>
        <p:nvSpPr>
          <p:cNvPr id="6" name="Curve1"/>
          <p:cNvSpPr>
            <a:extLst>
              <a:ext uri="smNativeData">
                <pr:smNativeData xmlns:pr="smNativeData" xmlns="smNativeData" val="SMDATA_16_3s3KZxMAAAAlAAAACw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/wAoAAAAAQAAABQAAAAUAAAAFAAAAAEAAAACAAAAlgAAAJY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/wB/f38An5mYA8zMzADAwP8Af39/AAAAAAAAAAAAAAAAAAAAAAAAAAAAIQAAABgAAAAUAAAAQiEAABsKAAC5JgAA1g8AABAAAAAmAAAACAAAAP//////////MAAAABQAAAAAAAAAAAD//wAAAQAAAP//AAABAA=="/>
              </a:ext>
            </a:extLst>
          </p:cNvSpPr>
          <p:nvPr/>
        </p:nvSpPr>
        <p:spPr>
          <a:xfrm>
            <a:off x="5406390" y="1642745"/>
            <a:ext cx="888365" cy="931545"/>
          </a:xfrm>
          <a:custGeom>
            <a:avLst/>
            <a:gdLst/>
            <a:ahLst/>
            <a:cxnLst/>
            <a:rect l="0" t="0" r="888365" b="931545"/>
            <a:pathLst>
              <a:path w="888365" h="931545">
                <a:moveTo>
                  <a:pt x="117475" y="931545"/>
                </a:moveTo>
                <a:cubicBezTo>
                  <a:pt x="121919" y="901700"/>
                  <a:pt x="142240" y="842010"/>
                  <a:pt x="139065" y="781685"/>
                </a:cubicBezTo>
                <a:cubicBezTo>
                  <a:pt x="135890" y="716280"/>
                  <a:pt x="117475" y="661670"/>
                  <a:pt x="101600" y="605155"/>
                </a:cubicBezTo>
                <a:cubicBezTo>
                  <a:pt x="88900" y="560705"/>
                  <a:pt x="78105" y="539750"/>
                  <a:pt x="58420" y="497840"/>
                </a:cubicBezTo>
                <a:cubicBezTo>
                  <a:pt x="38100" y="455295"/>
                  <a:pt x="9525" y="427355"/>
                  <a:pt x="0" y="391160"/>
                </a:cubicBezTo>
                <a:cubicBezTo>
                  <a:pt x="-7618" y="361950"/>
                  <a:pt x="4445" y="345440"/>
                  <a:pt x="10795" y="316230"/>
                </a:cubicBezTo>
                <a:cubicBezTo>
                  <a:pt x="20320" y="273685"/>
                  <a:pt x="29845" y="226694"/>
                  <a:pt x="48260" y="177165"/>
                </a:cubicBezTo>
                <a:cubicBezTo>
                  <a:pt x="64770" y="132080"/>
                  <a:pt x="65405" y="99695"/>
                  <a:pt x="101600" y="69850"/>
                </a:cubicBezTo>
                <a:cubicBezTo>
                  <a:pt x="140970" y="37465"/>
                  <a:pt x="200025" y="30480"/>
                  <a:pt x="245745" y="16510"/>
                </a:cubicBezTo>
                <a:cubicBezTo>
                  <a:pt x="279400" y="6350"/>
                  <a:pt x="296545" y="-1904"/>
                  <a:pt x="331470" y="635"/>
                </a:cubicBezTo>
                <a:cubicBezTo>
                  <a:pt x="370840" y="3810"/>
                  <a:pt x="410845" y="10160"/>
                  <a:pt x="443865" y="32385"/>
                </a:cubicBezTo>
                <a:cubicBezTo>
                  <a:pt x="475615" y="53975"/>
                  <a:pt x="478155" y="87630"/>
                  <a:pt x="497205" y="113030"/>
                </a:cubicBezTo>
                <a:cubicBezTo>
                  <a:pt x="512445" y="133350"/>
                  <a:pt x="521970" y="142875"/>
                  <a:pt x="540385" y="160655"/>
                </a:cubicBezTo>
                <a:cubicBezTo>
                  <a:pt x="561975" y="180975"/>
                  <a:pt x="582930" y="188595"/>
                  <a:pt x="604520" y="214630"/>
                </a:cubicBezTo>
                <a:cubicBezTo>
                  <a:pt x="634365" y="250190"/>
                  <a:pt x="668020" y="301625"/>
                  <a:pt x="690245" y="337185"/>
                </a:cubicBezTo>
                <a:cubicBezTo>
                  <a:pt x="702945" y="357505"/>
                  <a:pt x="699770" y="375285"/>
                  <a:pt x="716915" y="391160"/>
                </a:cubicBezTo>
                <a:cubicBezTo>
                  <a:pt x="734060" y="407035"/>
                  <a:pt x="763905" y="405130"/>
                  <a:pt x="775970" y="417830"/>
                </a:cubicBezTo>
                <a:cubicBezTo>
                  <a:pt x="786130" y="428625"/>
                  <a:pt x="765810" y="445135"/>
                  <a:pt x="775970" y="455295"/>
                </a:cubicBezTo>
                <a:cubicBezTo>
                  <a:pt x="798195" y="477520"/>
                  <a:pt x="866140" y="514985"/>
                  <a:pt x="888365" y="530225"/>
                </a:cubicBezTo>
              </a:path>
            </a:pathLst>
          </a:custGeom>
          <a:noFill/>
          <a:ln w="25400" cap="flat" cmpd="sng" algn="ctr">
            <a:solidFill>
              <a:srgbClr val="0000FF"/>
            </a:solidFill>
            <a:prstDash val="solid"/>
            <a:headEnd type="triangle" w="lg" len="lg"/>
            <a:tailEnd type="none"/>
          </a:ln>
          <a:effectLst/>
        </p:spPr>
      </p:sp>
      <p:sp>
        <p:nvSpPr>
          <p:cNvPr id="7" name="Textbox2"/>
          <p:cNvSpPr txBox="1">
            <a:extLst>
              <a:ext uri="smNativeData">
                <pr:smNativeData xmlns:pr="smNativeData" xmlns="smNativeData" val="SMDATA_16_3s3KZxMAAAAlAAAAEgAAAA8BAAAAkAAAAEgAAACQAAAASAAAAAAAAAAAAAAAAAAAAAEAAABQAAAAAAAAAAAA4D8AAAAAAADgPwAAAAAAAOA/AAAAAAAA4D8AAAAAAADgPwAAAAAAAOA/AAAAAAAA4D8AAAAAAADgPwAAAAAAAOA/AAAAAAAA4D8CAAAAjAAAAAEAAAAAAAAA////CP///wgy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P0AAAD/fwAAKH0AAAAAAAAJAAAABAAAAGpHMCAeAAAAaAAAAAAAAAAAAAAAAAAAAAAAAAAAAAAAECcAABAnAAAAAAAAAAAAAAAAAAAAAAAAAAAAAAAAAAAAAAAAAAAAABQAAAAAAAAA////C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///8Bf39/AAAAAAAAAAAAAAAAAAAAAAAAAAAAIQAAABgAAAAUAAAA1CAAACIIAABsJgAAvwkAABAAAAAmAAAACAAAAP//////////MAAAABQAAAAAAAAAAAD//wAAAQAAAP//AAABAA=="/>
              </a:ext>
            </a:extLst>
          </p:cNvSpPr>
          <p:nvPr/>
        </p:nvSpPr>
        <p:spPr>
          <a:xfrm>
            <a:off x="5336540" y="1322070"/>
            <a:ext cx="909320" cy="2622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cap="none">
                <a:solidFill>
                  <a:srgbClr val="0000FF"/>
                </a:solidFill>
              </a:defRPr>
            </a:pPr>
            <a:r>
              <a:t>Wieslauf</a:t>
            </a:r>
          </a:p>
        </p:txBody>
      </p:sp>
      <p:sp>
        <p:nvSpPr>
          <p:cNvPr id="8" name="Curve2"/>
          <p:cNvSpPr>
            <a:extLst>
              <a:ext uri="smNativeData">
                <pr:smNativeData xmlns:pr="smNativeData" xmlns="smNativeData" val="SMDATA_16_3s3KZxMAAAAlAAAACw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/wAoAAAAAQAAABQAAAAUAAAAFAAAAAEAAAAAAAAAZAAAAGQAAAABAAAAlgAAAJY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/wB/f38An5mYA8zMzADAwP8Af39/AAAAAAAAAAAAAAAAAAAAAAAAAAAAIQAAABgAAAAUAAAAPRgAAMAOAAB5LAAA4BEAABAAAAAmAAAACAAAAP//////////MAAAABQAAAAAAAAAAAD//wAAAQAAAP//AAABAA=="/>
              </a:ext>
            </a:extLst>
          </p:cNvSpPr>
          <p:nvPr/>
        </p:nvSpPr>
        <p:spPr>
          <a:xfrm>
            <a:off x="3940175" y="2397760"/>
            <a:ext cx="3289300" cy="508000"/>
          </a:xfrm>
          <a:custGeom>
            <a:avLst/>
            <a:gdLst/>
            <a:ahLst/>
            <a:cxnLst/>
            <a:rect l="0" t="0" r="3289300" b="508000"/>
            <a:pathLst>
              <a:path w="3289300" h="508000">
                <a:moveTo>
                  <a:pt x="3289300" y="406400"/>
                </a:moveTo>
                <a:cubicBezTo>
                  <a:pt x="3268980" y="421640"/>
                  <a:pt x="3234690" y="470535"/>
                  <a:pt x="3188970" y="481330"/>
                </a:cubicBezTo>
                <a:cubicBezTo>
                  <a:pt x="3148330" y="490855"/>
                  <a:pt x="3100705" y="469900"/>
                  <a:pt x="3060700" y="460375"/>
                </a:cubicBezTo>
                <a:cubicBezTo>
                  <a:pt x="2998470" y="445135"/>
                  <a:pt x="2959735" y="423545"/>
                  <a:pt x="2878455" y="406400"/>
                </a:cubicBezTo>
                <a:cubicBezTo>
                  <a:pt x="2806700" y="391160"/>
                  <a:pt x="2741295" y="375920"/>
                  <a:pt x="2653665" y="374650"/>
                </a:cubicBezTo>
                <a:cubicBezTo>
                  <a:pt x="2566035" y="373380"/>
                  <a:pt x="2495550" y="386715"/>
                  <a:pt x="2439670" y="401320"/>
                </a:cubicBezTo>
                <a:cubicBezTo>
                  <a:pt x="2369820" y="419735"/>
                  <a:pt x="2355850" y="443865"/>
                  <a:pt x="2305685" y="465455"/>
                </a:cubicBezTo>
                <a:cubicBezTo>
                  <a:pt x="2264410" y="482600"/>
                  <a:pt x="2237105" y="514350"/>
                  <a:pt x="2188210" y="508000"/>
                </a:cubicBezTo>
                <a:cubicBezTo>
                  <a:pt x="2139315" y="501650"/>
                  <a:pt x="2116455" y="462915"/>
                  <a:pt x="2059940" y="433070"/>
                </a:cubicBezTo>
                <a:cubicBezTo>
                  <a:pt x="1997075" y="400050"/>
                  <a:pt x="1935480" y="378460"/>
                  <a:pt x="1872615" y="342265"/>
                </a:cubicBezTo>
                <a:cubicBezTo>
                  <a:pt x="1810385" y="306070"/>
                  <a:pt x="1790065" y="278130"/>
                  <a:pt x="1744345" y="251460"/>
                </a:cubicBezTo>
                <a:cubicBezTo>
                  <a:pt x="1713865" y="233680"/>
                  <a:pt x="1682115" y="219075"/>
                  <a:pt x="1642745" y="208280"/>
                </a:cubicBezTo>
                <a:cubicBezTo>
                  <a:pt x="1619250" y="201930"/>
                  <a:pt x="1581785" y="194945"/>
                  <a:pt x="1546225" y="198120"/>
                </a:cubicBezTo>
                <a:cubicBezTo>
                  <a:pt x="1510665" y="201295"/>
                  <a:pt x="1494790" y="213995"/>
                  <a:pt x="1466215" y="224790"/>
                </a:cubicBezTo>
                <a:cubicBezTo>
                  <a:pt x="1426845" y="240030"/>
                  <a:pt x="1394460" y="261620"/>
                  <a:pt x="1348105" y="273050"/>
                </a:cubicBezTo>
                <a:cubicBezTo>
                  <a:pt x="1320800" y="280035"/>
                  <a:pt x="1276350" y="278765"/>
                  <a:pt x="1235710" y="283210"/>
                </a:cubicBezTo>
                <a:cubicBezTo>
                  <a:pt x="1197610" y="287020"/>
                  <a:pt x="1189990" y="295275"/>
                  <a:pt x="1144905" y="294005"/>
                </a:cubicBezTo>
                <a:cubicBezTo>
                  <a:pt x="1097915" y="292735"/>
                  <a:pt x="1050290" y="285750"/>
                  <a:pt x="1000125" y="278130"/>
                </a:cubicBezTo>
                <a:cubicBezTo>
                  <a:pt x="937895" y="268605"/>
                  <a:pt x="889000" y="259715"/>
                  <a:pt x="834390" y="245745"/>
                </a:cubicBezTo>
                <a:cubicBezTo>
                  <a:pt x="756285" y="225425"/>
                  <a:pt x="671830" y="182880"/>
                  <a:pt x="609600" y="176530"/>
                </a:cubicBezTo>
                <a:cubicBezTo>
                  <a:pt x="547370" y="170180"/>
                  <a:pt x="558165" y="219075"/>
                  <a:pt x="523875" y="213995"/>
                </a:cubicBezTo>
                <a:cubicBezTo>
                  <a:pt x="489585" y="208915"/>
                  <a:pt x="480695" y="159385"/>
                  <a:pt x="438785" y="149860"/>
                </a:cubicBezTo>
                <a:cubicBezTo>
                  <a:pt x="403225" y="141605"/>
                  <a:pt x="368300" y="164465"/>
                  <a:pt x="315595" y="165735"/>
                </a:cubicBezTo>
                <a:cubicBezTo>
                  <a:pt x="262890" y="167005"/>
                  <a:pt x="194310" y="164465"/>
                  <a:pt x="176530" y="154940"/>
                </a:cubicBezTo>
                <a:cubicBezTo>
                  <a:pt x="133985" y="132715"/>
                  <a:pt x="137160" y="84455"/>
                  <a:pt x="101600" y="53340"/>
                </a:cubicBezTo>
                <a:cubicBezTo>
                  <a:pt x="76835" y="31750"/>
                  <a:pt x="20320" y="10795"/>
                  <a:pt x="0" y="0"/>
                </a:cubicBezTo>
              </a:path>
            </a:pathLst>
          </a:custGeom>
          <a:noFill/>
          <a:ln w="25400" cap="flat" cmpd="sng" algn="ctr">
            <a:solidFill>
              <a:srgbClr val="0000FF"/>
            </a:solidFill>
            <a:prstDash val="solid"/>
            <a:headEnd type="none"/>
            <a:tailEnd type="stealth" w="lg" len="lg"/>
          </a:ln>
          <a:effectLst/>
        </p:spPr>
      </p:sp>
      <p:sp>
        <p:nvSpPr>
          <p:cNvPr id="9" name="Textbox3"/>
          <p:cNvSpPr txBox="1">
            <a:extLst>
              <a:ext uri="smNativeData">
                <pr:smNativeData xmlns:pr="smNativeData" xmlns="smNativeData" val="SMDATA_16_3s3KZxMAAAAlAAAAEgAAAA8BAAAAkAAAAEgAAACQAAAASAAAAAAAAAAAAAAAAAAAAAEAAABQAAAAAAAAAAAA4D8AAAAAAADgPwAAAAAAAOA/AAAAAAAA4D8AAAAAAADgPwAAAAAAAOA/AAAAAAAA4D8AAAAAAADgPwAAAAAAAOA/AAAAAAAA4D8CAAAAjAAAAAEAAAAAAAAA////CP///wgy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P0AAAD/fwAAKH0AAAAAAAAJAAAABAAAAAAAAAAeAAAAaAAAAAAAAAAAAAAAAAAAAAAAAAAAAAAAECcAABAnAAAAAAAAAAAAAAAAAAAAAAAAAAAAAAAAAAAAAAAAAAAAABQAAAAAAAAA////C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///8Bf39/AAAAAAAAAAAAAAAAAAAAAAAAAAAAIQAAABgAAAAUAAAAryYAACQPAACyKgAAwRAAABAAAAAmAAAACAAAAP//////////MAAAABQAAAAAAAAAAAD//wAAAQAAAP//AAABAA=="/>
              </a:ext>
            </a:extLst>
          </p:cNvSpPr>
          <p:nvPr/>
        </p:nvSpPr>
        <p:spPr>
          <a:xfrm>
            <a:off x="6288405" y="2461260"/>
            <a:ext cx="652145" cy="2622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cap="none">
                <a:solidFill>
                  <a:srgbClr val="0000FF"/>
                </a:solidFill>
              </a:defRPr>
            </a:pPr>
            <a:r>
              <a:t>Rems</a:t>
            </a:r>
          </a:p>
        </p:txBody>
      </p:sp>
      <p:sp>
        <p:nvSpPr>
          <p:cNvPr id="10" name="Textbox4"/>
          <p:cNvSpPr txBox="1">
            <a:extLst>
              <a:ext uri="smNativeData">
                <pr:smNativeData xmlns:pr="smNativeData" xmlns="smNativeData" val="SMDATA_16_3s3KZxMAAAAlAAAAEgAAAA8BAAAAkAAAAEgAAACQAAAASAAAAAAAAAAAAAAAAAAAAAEAAABQAAAAAAAAAAAA4D8AAAAAAADgPwAAAAAAAOA/AAAAAAAA4D8AAAAAAADgPwAAAAAAAOA/AAAAAAAA4D8AAAAAAADgPwAAAAAAAOA/AAAAAAAA4D8CAAAAjAAAAAEAAAAAAAAA////CP///wgy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P0AAAD/fwAAKH0AAAAAAAAJAAAABAAAAFDMsz0eAAAAaAAAAAAAAAAAAAAAAAAAAAAAAAAAAAAAECcAABAnAAAAAAAAAAAAAAAAAAAAAAAAAAAAAAAAAAAAAAAAAAAAABQAAAAAAAAA////C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///8Bf39/AAAAAAAAAAAAAAAAAAAAAAAAAAAAIQAAABgAAAAUAAAAMBwAAMEQAACuIgAAThIAABAAAAAmAAAACAAAAP//////////MAAAABQAAAAAAAAAAAD//wAAAQAAAP//AAABAA=="/>
              </a:ext>
            </a:extLst>
          </p:cNvSpPr>
          <p:nvPr/>
        </p:nvSpPr>
        <p:spPr>
          <a:xfrm>
            <a:off x="4582160" y="2723515"/>
            <a:ext cx="1055370" cy="2520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cap="none">
                <a:solidFill>
                  <a:srgbClr val="FF0000"/>
                </a:solidFill>
              </a:defRPr>
            </a:pPr>
            <a:r>
              <a:t>Schorndorf</a:t>
            </a:r>
          </a:p>
        </p:txBody>
      </p:sp>
      <p:sp>
        <p:nvSpPr>
          <p:cNvPr id="11" name="Textbox5"/>
          <p:cNvSpPr txBox="1">
            <a:extLst>
              <a:ext uri="smNativeData">
                <pr:smNativeData xmlns:pr="smNativeData" xmlns="smNativeData" val="SMDATA_16_3s3KZxMAAAAlAAAAEgAAAA8BAAAAkAAAAEgAAACQAAAASAAAAAAAAAAAAAAAAAAAAAEAAABQAAAAAAAAAAAA4D8AAAAAAADgPwAAAAAAAOA/AAAAAAAA4D8AAAAAAADgPwAAAAAAAOA/AAAAAAAA4D8AAAAAAADgPwAAAAAAAOA/AAAAAAAA4D8CAAAAjAAAAAEAAAAAAAAA////CP///wgy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P0AAAD/fwAAKH0AAAAAAAAJAAAABAAAAAAAAAAeAAAAaAAAAAAAAAAAAAAAAAAAAAAAAAAAAAAAECcAABAnAAAAAAAAAAAAAAAAAAAAAAAAAAAAAAAAAAAAAAAAAAAAABQAAAAAAAAA////C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///8Bf39/AAAAAAAAAAAAAAAAAAAAAAAAAAAAIQAAABgAAAAUAAAAhRkAAL8JAADYIAAAbQsAABAAAAAmAAAACAAAAP//////////MAAAABQAAAAAAAAAAAD//wAAAQAAAP//AAABAA=="/>
              </a:ext>
            </a:extLst>
          </p:cNvSpPr>
          <p:nvPr/>
        </p:nvSpPr>
        <p:spPr>
          <a:xfrm>
            <a:off x="4148455" y="1584325"/>
            <a:ext cx="1190625" cy="2730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b="1" cap="none">
                <a:solidFill>
                  <a:srgbClr val="FF0000"/>
                </a:solidFill>
              </a:defRPr>
            </a:pPr>
            <a:r>
              <a:t>Rudersberg</a:t>
            </a:r>
          </a:p>
        </p:txBody>
      </p:sp>
      <p:sp>
        <p:nvSpPr>
          <p:cNvPr id="12" name="Ellipse1"/>
          <p:cNvSpPr>
            <a:extLst>
              <a:ext uri="smNativeData">
                <pr:smNativeData xmlns:pr="smNativeData" xmlns="smNativeData" val="SMDATA_16_3s3KZxMAAAAlAAAAZgAAAA8BAAAAkAAAAEgAAACQAAAASAAAAAAAAAAAAAAAAAAAAAEAAABQAAAAAAAAAAAA8D8AAAAAAADwPwAAAAAAAOA/AAAAAAAA4D8AAAAAAADgPwAAAAAAAOA/AAAAAAAA4D8AAAAAAADgPwAAAAAAAOA/AAAAAAAA4D8CAAAAjAAAAAEAAAAAAAAA/wAAAP///whG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wAAAP///wEAAAAAAAAAAAAAAAAAAAAAAAAAAAAAAAAAAAAAAAAAAAAAAAB/f38An5mYA8zMzADAwP8Af39/AAAAAAAAAAAAAAAAAAAAAAAAAAAAIQAAABgAAAAUAAAA1CAAAIEKAADRIQAAbQsAABAAAAAmAAAACAAAAP//////////MAAAABQAAAAAAAAAAAD//wAAAQAAAP//AAABAA=="/>
              </a:ext>
            </a:extLst>
          </p:cNvSpPr>
          <p:nvPr/>
        </p:nvSpPr>
        <p:spPr>
          <a:xfrm>
            <a:off x="5336540" y="1707515"/>
            <a:ext cx="160655" cy="14986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</p:sp>
      <p:sp>
        <p:nvSpPr>
          <p:cNvPr id="13" name="Ellipse2"/>
          <p:cNvSpPr>
            <a:extLst>
              <a:ext uri="smNativeData">
                <pr:smNativeData xmlns:pr="smNativeData" xmlns="smNativeData" val="SMDATA_16_3s3KZxMAAAAlAAAAZgAAAA8BAAAAkAAAAEgAAACQAAAASAAAAAAAAAAAAAAAAAAAAAEAAABQAAAAAAAAAAAA8D8AAAAAAADwPwAAAAAAAOA/AAAAAAAA4D8AAAAAAADgPwAAAAAAAOA/AAAAAAAA4D8AAAAAAADgPwAAAAAAAOA/AAAAAAAA4D8CAAAAjAAAAAEAAAAAAAAA/wAAAP///whG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AAAAAD/fwAA/38AAAAAAAAJAAAABAAAAHnL+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wAAAP///wEAAAAAAAAAAAAAAAAAAAAAAAAAAAAAAAAAAAAAAAAAAAAAAAB/f38An5mYA8zMzADAwP8Af39/AAAAAAAAAAAAAAAAAAAAAAAAAAAAIQAAABgAAAAUAAAA2CAAAMsPAADVIQAAtxAAABAAAAAmAAAACAAAAP//////////MAAAABQAAAAAAAAAAAD//wAAAQAAAP//AAABAA=="/>
              </a:ext>
            </a:extLst>
          </p:cNvSpPr>
          <p:nvPr/>
        </p:nvSpPr>
        <p:spPr>
          <a:xfrm>
            <a:off x="5339080" y="2567305"/>
            <a:ext cx="160655" cy="14986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EM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</a:t>
            </a:r>
            <a:r>
              <a:rPr lang="de-de" cap="none"/>
              <a:t>Extremhochwasser Wieslauf &amp; Rems </a:t>
            </a:r>
            <a:r>
              <a:rPr lang="de-de" cap="none"/>
              <a:t>im </a:t>
            </a:r>
            <a:r>
              <a:rPr lang="de-de" cap="none"/>
              <a:t>Juni 2024</a:t>
            </a:r>
            <a:endParaRPr lang="en-gb" cap="none"/>
          </a:p>
        </p:txBody>
      </p:sp>
      <p:sp>
        <p:nvSpPr>
          <p:cNvPr id="3" name="Title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A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sp>
        <p:nvSpPr>
          <p:cNvPr id="4" name="Textbox1"/>
          <p:cNvSpPr txBox="1">
            <a:extLst>
              <a:ext uri="smNativeData">
                <pr:smNativeData xmlns:pr="smNativeData" xmlns="smNativeData" val="SMDATA_16_3s3K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AA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ZQIAABIhAAB5LAAAkiIAABAgAAAmAAAACAAAAP//////////MAAAABQAAAAAAAAAAAD//wAAAQAAAP//AAABAA=="/>
              </a:ext>
            </a:extLst>
          </p:cNvSpPr>
          <p:nvPr/>
        </p:nvSpPr>
        <p:spPr>
          <a:xfrm>
            <a:off x="389255" y="5375910"/>
            <a:ext cx="6840220" cy="243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000" i="1" cap="none"/>
            </a:pPr>
            <a:r>
              <a:t>Bildquelle: </a:t>
            </a:r>
            <a:r>
              <a:rPr lang="en-us" cap="none">
                <a:hlinkClick r:id="rId3"/>
              </a:rPr>
              <a:t>https://www.hvz.baden-wuerttemberg.de/</a:t>
            </a:r>
            <a:r>
              <a:rPr lang="en-us" cap="none">
                <a:hlinkClick r:id="rId3"/>
              </a:rPr>
              <a:t>pegel.html?id=00248</a:t>
            </a:r>
            <a:r>
              <a:t> </a:t>
            </a:r>
          </a:p>
        </p:txBody>
      </p:sp>
      <p:pic>
        <p:nvPicPr>
          <p:cNvPr id="5" name="SlideText1"/>
          <p:cNvPicPr>
            <a:picLocks noGrp="1" noChangeArrowheads="1" noChangeAspect="1"/>
            <a:extLst>
              <a:ext uri="smNativeData">
                <pr:smNativeData xmlns:pr="smNativeData" xmlns="smNativeData" val="SMDATA_18_3s3KZx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LcAAACbBgAAySoAAEQZAAAQAAAAJgAAAAgAAAABgQAA/////zAAAAAUAAAAAAAAAAAA//8AAAEAAAD//wAAAQA="/>
              </a:ext>
            </a:extLst>
          </p:cNvPicPr>
          <p:nvPr>
            <p:ph type="clipArt" idx="1"/>
          </p:nvPr>
        </p:nvPicPr>
        <p:blipFill>
          <a:blip r:embed="rId4"/>
          <a:stretch>
            <a:fillRect/>
          </a:stretch>
        </p:blipFill>
        <p:spPr>
          <a:xfrm>
            <a:off x="116205" y="1073785"/>
            <a:ext cx="6838950" cy="30333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1"/>
          <p:cNvPicPr>
            <a:picLocks noChangeAspect="1"/>
            <a:extLst>
              <a:ext uri="smNativeData">
                <pr:smNativeData xmlns:pr="smNativeData" xmlns="smNativeData" val="SMDATA_18_3s3KZx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q7/Y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AAAAAf39/AJ+ZmAPMzMwAwMD/AH9/fwAAAAAAAAAAAAAAAAD///8AAAAAACEAAAAYAAAAFAAAACEXAAACEAAA4y0AABIh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759835" y="2602230"/>
            <a:ext cx="3699510" cy="27736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</a:t>
            </a:r>
            <a:r>
              <a:rPr lang="de-de" cap="none"/>
              <a:t>Extremhochwasser Wieslauf &amp; Rems </a:t>
            </a:r>
            <a:r>
              <a:rPr lang="de-de" cap="none"/>
              <a:t>im </a:t>
            </a:r>
            <a:r>
              <a:rPr lang="de-de" cap="none"/>
              <a:t>Juni 2024</a:t>
            </a:r>
            <a:endParaRPr lang="en-gb" cap="none"/>
          </a:p>
        </p:txBody>
      </p:sp>
      <p:sp>
        <p:nvSpPr>
          <p:cNvPr id="3" name="Title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c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sp>
        <p:nvSpPr>
          <p:cNvPr id="4" name="Textbox1"/>
          <p:cNvSpPr txBox="1">
            <a:extLst>
              <a:ext uri="smNativeData">
                <pr:smNativeData xmlns:pr="smNativeData" xmlns="smNativeData" val="SMDATA_16_3s3K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ZQIAABIhAAB5LAAAkiIAABAgAAAmAAAACAAAAP//////////MAAAABQAAAAAAAAAAAD//wAAAQAAAP//AAABAA=="/>
              </a:ext>
            </a:extLst>
          </p:cNvSpPr>
          <p:nvPr/>
        </p:nvSpPr>
        <p:spPr>
          <a:xfrm>
            <a:off x="389255" y="5375910"/>
            <a:ext cx="6840220" cy="243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000" i="1" cap="none"/>
            </a:pPr>
            <a:r>
              <a:t>Datenquelle: </a:t>
            </a:r>
            <a:r>
              <a:rPr lang="en-us" cap="none">
                <a:hlinkClick r:id="rId3"/>
              </a:rPr>
              <a:t>https://www.hvz.baden-wuerttemberg.de/</a:t>
            </a:r>
            <a:r>
              <a:rPr lang="en-us" cap="none">
                <a:hlinkClick r:id="rId3"/>
              </a:rPr>
              <a:t>pegel.html?id=00248</a:t>
            </a:r>
            <a:r>
              <a:t> </a:t>
            </a:r>
          </a:p>
        </p:txBody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8HAAB5LAAATx8AABAAAAAmAAAACAAAAAG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390525" y="1218565"/>
            <a:ext cx="6838950" cy="3870960"/>
          </a:xfrm>
        </p:spPr>
        <p:txBody>
          <a:bodyPr/>
          <a:lstStyle>
            <a:lvl1pPr>
              <a:defRPr lang="en-us" sz="1600" cap="none"/>
            </a:lvl1pPr>
            <a:lvl2pPr>
              <a:defRPr lang="en-us" sz="1600" cap="none"/>
            </a:lvl2pPr>
            <a:lvl3pPr>
              <a:defRPr lang="en-us" sz="1400" cap="none"/>
            </a:lvl3pPr>
            <a:lvl4pPr>
              <a:defRPr lang="en-us" sz="1400" cap="none"/>
            </a:lvl4pPr>
            <a:lvl5pPr>
              <a:defRPr lang="en-us" sz="1400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1. </a:t>
            </a:r>
            <a:r>
              <a:t>Hochwasserkennwerte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Im </a:t>
            </a:r>
            <a:r>
              <a:t>konkreten </a:t>
            </a:r>
            <a:r>
              <a:t>Bemessungsfall </a:t>
            </a:r>
            <a:r>
              <a:t>müssen </a:t>
            </a:r>
            <a:r>
              <a:t>umfassendere </a:t>
            </a:r>
            <a:r>
              <a:t>Betrachtungen </a:t>
            </a:r>
            <a:r>
              <a:t>erfolgen!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Informieren </a:t>
            </a:r>
            <a:r>
              <a:t>Sie </a:t>
            </a:r>
            <a:r>
              <a:t>sich </a:t>
            </a:r>
            <a:r>
              <a:t>zusätzlich, </a:t>
            </a:r>
            <a:r>
              <a:t>ob </a:t>
            </a:r>
            <a:r>
              <a:t>Hochwassergefahrenkarten </a:t>
            </a:r>
            <a:r>
              <a:t>für </a:t>
            </a:r>
            <a:r>
              <a:t>diesen </a:t>
            </a:r>
            <a:r>
              <a:t>Bereich </a:t>
            </a:r>
            <a:r>
              <a:t>vorliegen.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1.1 </a:t>
            </a:r>
            <a:r>
              <a:t>Hochwasserabfluss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b="1" cap="none"/>
            </a:pPr>
            <a:r>
              <a:t>100-jährlicher </a:t>
            </a:r>
            <a:r>
              <a:t>HochwasserabflussHQ 100: </a:t>
            </a:r>
            <a:r>
              <a:t>77.9m³/</a:t>
            </a:r>
            <a:r>
              <a:t>sQuelle: </a:t>
            </a:r>
            <a:r>
              <a:t>Regionalisierung (Stand: 03.12.2013)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50-jährlicher </a:t>
            </a:r>
            <a:r>
              <a:t>HochwasserabflussHQ 50:</a:t>
            </a:r>
            <a:r>
              <a:t>67.0m³/</a:t>
            </a:r>
            <a:r>
              <a:t>sQuelle: </a:t>
            </a:r>
            <a:r>
              <a:t>Regionalisierung (Stand: 03.12.2013)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20-jährlicher </a:t>
            </a:r>
            <a:r>
              <a:t>HochwasserabflussHQ 20:</a:t>
            </a:r>
            <a:r>
              <a:t>53.4m³/</a:t>
            </a:r>
            <a:r>
              <a:t>sQuelle: </a:t>
            </a:r>
            <a:r>
              <a:t>Regionalisierung (Stand: 03.12.2013)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10-jährlicher </a:t>
            </a:r>
            <a:r>
              <a:t>HochwasserabflussHQ 10:</a:t>
            </a:r>
            <a:r>
              <a:t>43.6m³/</a:t>
            </a:r>
            <a:r>
              <a:t>sQuelle: </a:t>
            </a:r>
            <a:r>
              <a:t>Regionalisierung (Stand: 03.12.2013)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5-jährlicher </a:t>
            </a:r>
            <a:r>
              <a:t>HochwasserabflussHQ 5:</a:t>
            </a:r>
            <a:r>
              <a:t>34.0m³/</a:t>
            </a:r>
            <a:r>
              <a:t>sQuelle: </a:t>
            </a:r>
            <a:r>
              <a:t>Regionalisierung (Stand: 03.12.2013)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2-jährlicher </a:t>
            </a:r>
            <a:r>
              <a:t>HochwasserabflussHQ 2:</a:t>
            </a:r>
            <a:r>
              <a:t>20.9m³/</a:t>
            </a:r>
            <a:r>
              <a:t>sQuelle: </a:t>
            </a:r>
            <a:r>
              <a:t>Regionalisierung (Stand: 03.12.2013)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1.2 </a:t>
            </a:r>
            <a:r>
              <a:t>Hochwasserstand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b="1" cap="none"/>
            </a:pPr>
            <a:r>
              <a:t>100-jährlicher </a:t>
            </a:r>
            <a:r>
              <a:t>HochwasserstandHW 100: </a:t>
            </a:r>
            <a:r>
              <a:t>3.17mQuelle: </a:t>
            </a:r>
            <a:r>
              <a:t>berechnet </a:t>
            </a:r>
            <a:r>
              <a:t>aus </a:t>
            </a:r>
            <a:r>
              <a:t>HQ 100 </a:t>
            </a:r>
            <a:r>
              <a:t>und </a:t>
            </a:r>
            <a:r>
              <a:t>aktueller </a:t>
            </a:r>
            <a:r>
              <a:t>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50-jährlicher </a:t>
            </a:r>
            <a:r>
              <a:t>HochwasserstandHW 50:</a:t>
            </a:r>
            <a:r>
              <a:t>2.89mQuelle: </a:t>
            </a:r>
            <a:r>
              <a:t>berechnet </a:t>
            </a:r>
            <a:r>
              <a:t>aus </a:t>
            </a:r>
            <a:r>
              <a:t>HQ 50 </a:t>
            </a:r>
            <a:r>
              <a:t>und </a:t>
            </a:r>
            <a:r>
              <a:t>aktueller </a:t>
            </a:r>
            <a:r>
              <a:t>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20-jährlicher </a:t>
            </a:r>
            <a:r>
              <a:t>HochwasserstandHW 20:</a:t>
            </a:r>
            <a:r>
              <a:t>2.54mQuelle: </a:t>
            </a:r>
            <a:r>
              <a:t>berechnet </a:t>
            </a:r>
            <a:r>
              <a:t>aus </a:t>
            </a:r>
            <a:r>
              <a:t>HQ 20 </a:t>
            </a:r>
            <a:r>
              <a:t>und </a:t>
            </a:r>
            <a:r>
              <a:t>aktueller </a:t>
            </a:r>
            <a:r>
              <a:t>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10-jährlicher </a:t>
            </a:r>
            <a:r>
              <a:t>HochwasserstandHW 10:</a:t>
            </a:r>
            <a:r>
              <a:t>2.30mQuelle: </a:t>
            </a:r>
            <a:r>
              <a:t>berechnet </a:t>
            </a:r>
            <a:r>
              <a:t>aus </a:t>
            </a:r>
            <a:r>
              <a:t>HQ 10 </a:t>
            </a:r>
            <a:r>
              <a:t>und </a:t>
            </a:r>
            <a:r>
              <a:t>aktueller </a:t>
            </a:r>
            <a:r>
              <a:t>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5-jährlicher </a:t>
            </a:r>
            <a:r>
              <a:t>HochwasserstandHW 5:</a:t>
            </a:r>
            <a:r>
              <a:t>2.04mQuelle: </a:t>
            </a:r>
            <a:r>
              <a:t>berechnet </a:t>
            </a:r>
            <a:r>
              <a:t>aus </a:t>
            </a:r>
            <a:r>
              <a:t>HQ 5 </a:t>
            </a:r>
            <a:r>
              <a:t>und </a:t>
            </a:r>
            <a:r>
              <a:t>aktueller </a:t>
            </a:r>
            <a:r>
              <a:t>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2-jährlicher </a:t>
            </a:r>
            <a:r>
              <a:t>HochwasserstandHW 2:</a:t>
            </a:r>
            <a:r>
              <a:t>1.58mQuelle: </a:t>
            </a:r>
            <a:r>
              <a:t>berechnet </a:t>
            </a:r>
            <a:r>
              <a:t>aus </a:t>
            </a:r>
            <a:r>
              <a:t>HQ 2 </a:t>
            </a:r>
            <a:r>
              <a:t>und </a:t>
            </a:r>
            <a:r>
              <a:t>aktueller </a:t>
            </a:r>
            <a:r>
              <a:t>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2. </a:t>
            </a:r>
            <a:r>
              <a:t>Mittelwasserkennwerte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Mittelwert </a:t>
            </a:r>
            <a:r>
              <a:t>AbflussMQ:</a:t>
            </a:r>
            <a:r>
              <a:t>0.92m³/</a:t>
            </a:r>
            <a:r>
              <a:t>sQuelle: </a:t>
            </a:r>
            <a:r>
              <a:t>Regionalisierung (Stand: 01.03.2016)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Mittelwert </a:t>
            </a:r>
            <a:r>
              <a:t>WasserstandMW:</a:t>
            </a:r>
            <a:r>
              <a:t>0.33mQuelle: </a:t>
            </a:r>
            <a:r>
              <a:t>berechnet </a:t>
            </a:r>
            <a:r>
              <a:t>aus </a:t>
            </a:r>
            <a:r>
              <a:t>MQ </a:t>
            </a:r>
            <a:r>
              <a:t>und </a:t>
            </a:r>
            <a:r>
              <a:t>aktueller </a:t>
            </a:r>
            <a:r>
              <a:t>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3. </a:t>
            </a:r>
            <a:r>
              <a:t>Niedrigwasserkennwerte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Mittelwert </a:t>
            </a:r>
            <a:r>
              <a:t>niedrigster </a:t>
            </a:r>
            <a:r>
              <a:t>jährlicher </a:t>
            </a:r>
            <a:r>
              <a:t>AbflüsseMNQ:</a:t>
            </a:r>
            <a:r>
              <a:t>0.15m³/</a:t>
            </a:r>
            <a:r>
              <a:t>sQuelle: </a:t>
            </a:r>
            <a:r>
              <a:t>Regionalisierung (Stand: 01.03.2016)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Mittelwert </a:t>
            </a:r>
            <a:r>
              <a:t>niedrigster </a:t>
            </a:r>
            <a:r>
              <a:t>jährlicher </a:t>
            </a:r>
            <a:r>
              <a:t>WasserständeMNW:</a:t>
            </a:r>
            <a:r>
              <a:t>0.15mQuelle: </a:t>
            </a:r>
            <a:r>
              <a:t>berechnet </a:t>
            </a:r>
            <a:r>
              <a:t>aus </a:t>
            </a:r>
            <a:r>
              <a:t>MNQ </a:t>
            </a:r>
            <a:r>
              <a:t>und </a:t>
            </a:r>
            <a:r>
              <a:t>aktueller </a:t>
            </a:r>
            <a:r>
              <a:t>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Niedrigster </a:t>
            </a:r>
            <a:r>
              <a:t>Abfluss </a:t>
            </a:r>
            <a:r>
              <a:t>im </a:t>
            </a:r>
            <a:r>
              <a:t>Zeitraum 1981-2023: </a:t>
            </a:r>
            <a:r>
              <a:t>12.08.1998NQ:</a:t>
            </a:r>
            <a:r>
              <a:t>0.04m³/</a:t>
            </a:r>
            <a:r>
              <a:t>sQuelle: </a:t>
            </a:r>
            <a:r>
              <a:t>Tagesmittelwerte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Niedrigster </a:t>
            </a:r>
            <a:r>
              <a:t>Wasserstand NW:</a:t>
            </a:r>
            <a:r>
              <a:t>0.07mQuelle: </a:t>
            </a:r>
            <a:r>
              <a:t>Berechnet </a:t>
            </a:r>
            <a:r>
              <a:t>aus </a:t>
            </a:r>
            <a:r>
              <a:t>NQ </a:t>
            </a:r>
            <a:r>
              <a:t>und </a:t>
            </a:r>
            <a:r>
              <a:t>aktueller </a:t>
            </a:r>
            <a:r>
              <a:t>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c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</a:t>
            </a:r>
            <a:r>
              <a:rPr lang="de-de" cap="none"/>
              <a:t>Extremhochwasser Wieslauf &amp; Rems </a:t>
            </a:r>
            <a:r>
              <a:rPr lang="de-de" cap="none"/>
              <a:t>im </a:t>
            </a:r>
            <a:r>
              <a:rPr lang="de-de" cap="none"/>
              <a:t>Juni 2024</a:t>
            </a:r>
            <a:endParaRPr lang="en-gb" cap="none"/>
          </a:p>
        </p:txBody>
      </p:sp>
      <p:sp>
        <p:nvSpPr>
          <p:cNvPr id="3" name="Title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0D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pic>
        <p:nvPicPr>
          <p:cNvPr id="4" name="SlideText1"/>
          <p:cNvPicPr>
            <a:picLocks noGrp="1" noChangeArrowheads="1" noChangeAspect="1"/>
            <a:extLst>
              <a:ext uri="smNativeData">
                <pr:smNativeData xmlns:pr="smNativeData" xmlns="smNativeData" val="SMDATA_18_3s3KZx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I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EIGAAAFBwAAgigAALMgAAAQAAAAJgAAAAgAAAABgQAA/////zAAAAAUAAAAAAAAAAAA//8AAAEAAAD//wAAAQA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1017270" y="1141095"/>
            <a:ext cx="5567680" cy="41744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1"/>
          <p:cNvSpPr txBox="1">
            <a:extLst>
              <a:ext uri="smNativeData">
                <pr:smNativeData xmlns:pr="smNativeData" xmlns="smNativeData" val="SMDATA_16_3s3K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ZQIAABIhAAB5LAAAkiIAABAgAAAmAAAACAAAAP//////////MAAAABQAAAAAAAAAAAD//wAAAQAAAP//AAABAA=="/>
              </a:ext>
            </a:extLst>
          </p:cNvSpPr>
          <p:nvPr/>
        </p:nvSpPr>
        <p:spPr>
          <a:xfrm>
            <a:off x="389255" y="5375910"/>
            <a:ext cx="6840220" cy="243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000" i="1" cap="none"/>
            </a:pPr>
            <a:r>
              <a:t>Bildquelle: </a:t>
            </a:r>
            <a:r>
              <a:rPr lang="en-us" cap="none">
                <a:hlinkClick r:id="rId4"/>
              </a:rPr>
              <a:t>https://www.hvz.baden-wuerttemberg.de/</a:t>
            </a:r>
            <a:r>
              <a:rPr lang="en-us" cap="none">
                <a:hlinkClick r:id="rId4"/>
              </a:rPr>
              <a:t>pegel.html?id=00248</a:t>
            </a:r>
            <a:r>
              <a:t> </a:t>
            </a:r>
          </a:p>
        </p:txBody>
      </p:sp>
      <p:sp>
        <p:nvSpPr>
          <p:cNvPr id="6" name="Legend1"/>
          <p:cNvSpPr>
            <a:extLst>
              <a:ext uri="smNativeData">
                <pr:smNativeData xmlns:pr="smNativeData" xmlns="smNativeData" val="SMDATA_16_3s3KZxMAAAAlAAAA9AEAAA8BAAAAkAAAAEgAAACQAAAASAAAAAAAAAAAAAAAAAAAAAEAAABQAAAAjQKlWIUN9L+UCDykfW8EQAAAAAAAAOA/AAAAAAAA4D8AAAAAAADgPwAAAAAAAOA/AAAAAAAA4D8AAAAAAADgPwAAAAAAAOA/AAAAAAAA4D8CAAAAjAAAAAEAAAAAAAAA/wAAAP///whB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AAAAAD/fwAAKH0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wAAAP///wEAAAAAAAAAAAAAAAAAAAAAAAAAAAAAAAAAAAAAAAAAAAAAAAB/f38An5mYA8zMzADAwP8Af39/AAAAAAAAAAAAAAAAAAAAAAAAAAAAIQAAABgAAAAUAAAACRcAAIQIAACIJQAA2QoAABAAAAAmAAAACAAAAP//////////MAAAABQAAAAAAAAAAAD//wAAAQAAAP//AAABAA=="/>
              </a:ext>
            </a:extLst>
          </p:cNvSpPr>
          <p:nvPr/>
        </p:nvSpPr>
        <p:spPr>
          <a:xfrm>
            <a:off x="3744595" y="1384300"/>
            <a:ext cx="2356485" cy="379095"/>
          </a:xfrm>
          <a:prstGeom prst="wedgeRectCallout">
            <a:avLst>
              <a:gd name="adj1" fmla="val -62665"/>
              <a:gd name="adj2" fmla="val 127722"/>
            </a:avLst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lang="en-us" sz="2200" b="1" cap="none"/>
            </a:pPr>
            <a:r>
              <a:t>Ca. 155 m³/s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</a:t>
            </a:r>
            <a:r>
              <a:rPr lang="de-de" cap="none"/>
              <a:t>Extremhochwasser Wieslauf &amp; Rems </a:t>
            </a:r>
            <a:r>
              <a:rPr lang="de-de" cap="none"/>
              <a:t>im </a:t>
            </a:r>
            <a:r>
              <a:rPr lang="de-de" cap="none"/>
              <a:t>Juni 2024</a:t>
            </a:r>
            <a:endParaRPr lang="en-gb" cap="none"/>
          </a:p>
        </p:txBody>
      </p:sp>
      <p:sp>
        <p:nvSpPr>
          <p:cNvPr id="3" name="Title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pic>
        <p:nvPicPr>
          <p:cNvPr id="4" name="SlideText1"/>
          <p:cNvPicPr>
            <a:picLocks noGrp="1" noChangeArrowheads="1" noChangeAspect="1"/>
            <a:extLst>
              <a:ext uri="smNativeData">
                <pr:smNativeData xmlns:pr="smNativeData" xmlns="smNativeData" val="SMDATA_18_3s3KZx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G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CgDAAB/CAAAuCsAAE8fAAAQAAAAJgAAAAgAAAABgQAA/////zAAAAAUAAAAAAAAAAAA//8AAAEAAAD//wAAAQA="/>
              </a:ext>
            </a:extLst>
          </p:cNvPicPr>
          <p:nvPr>
            <p:ph type="media" idx="1"/>
            <a:videoFile r:link="rId3"/>
          </p:nvPr>
        </p:nvPicPr>
        <p:blipFill>
          <a:blip r:embed="rId4"/>
          <a:stretch>
            <a:fillRect/>
          </a:stretch>
        </p:blipFill>
        <p:spPr>
          <a:xfrm>
            <a:off x="513080" y="1381125"/>
            <a:ext cx="6593840" cy="3708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1"/>
          <p:cNvSpPr txBox="1">
            <a:extLst>
              <a:ext uri="smNativeData">
                <pr:smNativeData xmlns:pr="smNativeData" xmlns="smNativeData" val="SMDATA_16_3s3K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HM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ZQIAABIhAAB5LAAAkiIAABAgAAAmAAAACAAAAP//////////MAAAABQAAAAAAAAAAAD//wAAAQAAAP//AAABAA=="/>
              </a:ext>
            </a:extLst>
          </p:cNvSpPr>
          <p:nvPr/>
        </p:nvSpPr>
        <p:spPr>
          <a:xfrm>
            <a:off x="389255" y="5375910"/>
            <a:ext cx="6840220" cy="243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000" i="1" cap="none"/>
            </a:pPr>
            <a:r>
              <a:t>Videoquelle: YouTube / Bebop 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4" grpId="0" animBg="1" advAuto="0"/>
    </p:bldLst>
    <p:extLst>
      <p:ext uri="smNativeData">
        <pr:smNativeData xmlns:pr="smNativeData" xmlns="smNativeData" val="3s3KZwEAAAAFAAAA/f///wYAAAABAAAAAAAAAAAAAAAAAAAAAAAAAA=="/>
      </p:ext>
    </p:ext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wv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</a:t>
            </a:r>
            <a:r>
              <a:rPr lang="de-de" cap="none"/>
              <a:t>Extremhochwasser Wieslauf &amp; Rems </a:t>
            </a:r>
            <a:r>
              <a:rPr lang="de-de" cap="none"/>
              <a:t>im </a:t>
            </a:r>
            <a:r>
              <a:rPr lang="de-de" cap="none"/>
              <a:t>Juni 2024</a:t>
            </a:r>
            <a:endParaRPr lang="en-gb" cap="none"/>
          </a:p>
        </p:txBody>
      </p:sp>
      <p:sp>
        <p:nvSpPr>
          <p:cNvPr id="3" name="Title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wv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pic>
        <p:nvPicPr>
          <p:cNvPr id="4" name="SlideText1"/>
          <p:cNvPicPr>
            <a:picLocks noGrp="1" noChangeArrowheads="1" noChangeAspect="1"/>
            <a:extLst>
              <a:ext uri="smNativeData">
                <pr:smNativeData xmlns:pr="smNativeData" xmlns="smNativeData" val="SMDATA_18_3s3KZx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CUDAAB/CAAAuysAAE8fAAAQAAAAJgAAAAgAAAABgQAA/////zAAAAAUAAAAAAAAAAAA//8AAAEAAAD//wAAAQA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511175" y="1381125"/>
            <a:ext cx="6597650" cy="3708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1"/>
          <p:cNvSpPr txBox="1">
            <a:extLst>
              <a:ext uri="smNativeData">
                <pr:smNativeData xmlns:pr="smNativeData" xmlns="smNativeData" val="SMDATA_16_3s3K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ZQIAABIhAAB5LAAAkiIAABAgAAAmAAAACAAAAP//////////MAAAABQAAAAAAAAAAAD//wAAAQAAAP//AAABAA=="/>
              </a:ext>
            </a:extLst>
          </p:cNvSpPr>
          <p:nvPr/>
        </p:nvSpPr>
        <p:spPr>
          <a:xfrm>
            <a:off x="389255" y="5375910"/>
            <a:ext cx="6840220" cy="243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000" i="1" cap="none"/>
            </a:pPr>
            <a:r>
              <a:t>Bildquelle: </a:t>
            </a:r>
            <a:r>
              <a:t>zeit.de</a:t>
            </a:r>
          </a:p>
        </p:txBody>
      </p:sp>
      <p:sp>
        <p:nvSpPr>
          <p:cNvPr id="6" name="Rectangle1"/>
          <p:cNvSpPr>
            <a:extLst>
              <a:ext uri="smNativeData">
                <pr:smNativeData xmlns:pr="smNativeData" xmlns="smNativeData" val="SMDATA_16_3s3KZxMAAAAlAAAAZAAAAA8BAAAAkAAAAEgAAACQAAAASAAAAAAAAAABAAAAAAAAAAEAAABQAAAAAAAAAAAA4D8AAAAAAADgPwAAAAAAAOA/AAAAAAAA4D8AAAAAAADgPwAAAAAAAOA/AAAAAAAA4D8AAAAAAADgPwAAAAAAAOA/AAAAAAAA4D8CAAAAjAAAAAEAAAAAAAAA5ubmAP///wgU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AAAAAD/fwAAKH0AAAAAAAAJAAAABAAAAGDz8z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5ubmAP///wEAAAAAAAAAAAAAAAAAAAAAAAAAAAAAAAAAAAAAAAAAAAAAAAB/f38An5mYA8zMzADAwP8Af39/AAAAAAAAAAAAAAAAAAAAAAAAAAAAIQAAABgAAAAUAAAAHSEAABYQAAB5LQAA+RgAABAAAAAmAAAACAAAAP//////////MAAAABQAAAAAAAAAAAD//wAAAQAAAP//AAABAA=="/>
              </a:ext>
            </a:extLst>
          </p:cNvSpPr>
          <p:nvPr/>
        </p:nvSpPr>
        <p:spPr>
          <a:xfrm>
            <a:off x="5382895" y="2614930"/>
            <a:ext cx="2009140" cy="1444625"/>
          </a:xfrm>
          <a:prstGeom prst="rect">
            <a:avLst/>
          </a:prstGeom>
          <a:solidFill>
            <a:srgbClr val="E6E6E6">
              <a:alpha val="80000"/>
            </a:srgbClr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2200" b="1" cap="none"/>
            </a:pPr>
            <a:r>
              <a:t>Schaden: </a:t>
            </a:r>
          </a:p>
          <a:p>
            <a:pPr algn="ctr">
              <a:defRPr lang="en-us" sz="2200" b="1" cap="none"/>
            </a:pPr>
          </a:p>
          <a:p>
            <a:pPr algn="ctr">
              <a:defRPr lang="en-us" sz="2200" b="1" cap="none"/>
            </a:pPr>
            <a:r>
              <a:t>ca. € 120 </a:t>
            </a:r>
            <a:r>
              <a:t>Mio.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Grp="1" noChangeArrowheads="1" noChangeAspect="1"/>
            <a:extLst>
              <a:ext uri="smNativeData">
                <pr:smNativeData xmlns:pr="smNativeData" xmlns="smNativeData" val="SMDATA_18_3s3KZx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h4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B8HAAAdBwAAeCgAAMQiAAAQAAAAJgAAAAgAAAABgQAA/////zAAAAAUAAAAAAAAAAAA//8AAAEAAAD//wAAAQA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1157605" y="1156335"/>
            <a:ext cx="5420995" cy="44951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ontent Placehold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M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</a:t>
            </a:r>
            <a:r>
              <a:rPr lang="de-de" cap="none"/>
              <a:t>Extremhochwasser Wieslauf &amp; Rems </a:t>
            </a:r>
            <a:r>
              <a:rPr lang="de-de" cap="none"/>
              <a:t>im </a:t>
            </a:r>
            <a:r>
              <a:rPr lang="de-de" cap="none"/>
              <a:t>Juni 2024</a:t>
            </a:r>
            <a:endParaRPr lang="en-gb" cap="none"/>
          </a:p>
        </p:txBody>
      </p:sp>
      <p:sp>
        <p:nvSpPr>
          <p:cNvPr id="4" name="Title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Grp="1" noChangeArrowheads="1" noChangeAspect="1"/>
            <a:extLst>
              <a:ext uri="smNativeData">
                <pr:smNativeData xmlns:pr="smNativeData" xmlns="smNativeData" val="SMDATA_18_3s3KZx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G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GUCAABdBgAAeSwAAIMhAAAQAAAAJgAAAAgAAAABgQAA/////zAAAAAUAAAAAAAAAAAA//8AAAEAAAD//wAAAQA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389255" y="1034415"/>
            <a:ext cx="6840220" cy="4413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ontent Placeholder 7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</a:t>
            </a:r>
            <a:r>
              <a:rPr lang="de-de" cap="none"/>
              <a:t>Extremhochwasser Wieslauf &amp; Rems </a:t>
            </a:r>
            <a:r>
              <a:rPr lang="de-de" cap="none"/>
              <a:t>im </a:t>
            </a:r>
            <a:r>
              <a:rPr lang="de-de" cap="none"/>
              <a:t>Juni 2024</a:t>
            </a:r>
            <a:endParaRPr lang="en-gb" cap="none"/>
          </a:p>
        </p:txBody>
      </p:sp>
      <p:sp>
        <p:nvSpPr>
          <p:cNvPr id="4" name="Title 5"/>
          <p:cNvSpPr>
            <a:spLocks noGrp="1" noChangeArrowheads="1"/>
            <a:extLst>
              <a:ext uri="smNativeData">
                <pr:smNativeData xmlns:pr="smNativeData" xmlns="smNativeData" val="SMDATA_16_3s3KZx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3E444C"/>
      </a:dk1>
      <a:lt1>
        <a:srgbClr val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323232"/>
      </a:dk1>
      <a:lt1>
        <a:srgbClr val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323232"/>
      </a:dk1>
      <a:lt1>
        <a:srgbClr val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10.xml><?xml version="1.0" encoding="utf-8"?>
<a:themeOverride xmlns:a="http://schemas.openxmlformats.org/drawingml/2006/main">
  <a:clrScheme name="Presentation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2.xml><?xml version="1.0" encoding="utf-8"?>
<a:themeOverride xmlns:a="http://schemas.openxmlformats.org/drawingml/2006/main">
  <a:clrScheme name="Presentation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3.xml><?xml version="1.0" encoding="utf-8"?>
<a:themeOverride xmlns:a="http://schemas.openxmlformats.org/drawingml/2006/main">
  <a:clrScheme name="Presentation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4.xml><?xml version="1.0" encoding="utf-8"?>
<a:themeOverride xmlns:a="http://schemas.openxmlformats.org/drawingml/2006/main">
  <a:clrScheme name="Presentation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5.xml><?xml version="1.0" encoding="utf-8"?>
<a:themeOverride xmlns:a="http://schemas.openxmlformats.org/drawingml/2006/main">
  <a:clrScheme name="Presentation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6.xml><?xml version="1.0" encoding="utf-8"?>
<a:themeOverride xmlns:a="http://schemas.openxmlformats.org/drawingml/2006/main">
  <a:clrScheme name="Presentation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7.xml><?xml version="1.0" encoding="utf-8"?>
<a:themeOverride xmlns:a="http://schemas.openxmlformats.org/drawingml/2006/main">
  <a:clrScheme name="Presentation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8.xml><?xml version="1.0" encoding="utf-8"?>
<a:themeOverride xmlns:a="http://schemas.openxmlformats.org/drawingml/2006/main">
  <a:clrScheme name="Presentation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9.xml><?xml version="1.0" encoding="utf-8"?>
<a:themeOverride xmlns:a="http://schemas.openxmlformats.org/drawingml/2006/main">
  <a:clrScheme name="Presentation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Wasserwirtschaft </dc:title>
  <dc:subject/>
  <dc:creator/>
  <cp:keywords/>
  <dc:description/>
  <cp:lastModifiedBy>schwindt</cp:lastModifiedBy>
  <cp:revision>0</cp:revision>
  <dcterms:created xsi:type="dcterms:W3CDTF">2017-03-07T06:07:25Z</dcterms:created>
  <dcterms:modified xsi:type="dcterms:W3CDTF">2025-03-07T10:43:42Z</dcterms:modified>
</cp:coreProperties>
</file>